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8" r:id="rId4"/>
  </p:sldMasterIdLst>
  <p:notesMasterIdLst>
    <p:notesMasterId r:id="rId29"/>
  </p:notesMasterIdLst>
  <p:handoutMasterIdLst>
    <p:handoutMasterId r:id="rId30"/>
  </p:handoutMasterIdLst>
  <p:sldIdLst>
    <p:sldId id="350" r:id="rId5"/>
    <p:sldId id="389" r:id="rId6"/>
    <p:sldId id="388" r:id="rId7"/>
    <p:sldId id="374" r:id="rId8"/>
    <p:sldId id="369" r:id="rId9"/>
    <p:sldId id="370" r:id="rId10"/>
    <p:sldId id="371" r:id="rId11"/>
    <p:sldId id="372" r:id="rId12"/>
    <p:sldId id="373" r:id="rId13"/>
    <p:sldId id="376" r:id="rId14"/>
    <p:sldId id="377" r:id="rId15"/>
    <p:sldId id="390" r:id="rId16"/>
    <p:sldId id="391" r:id="rId17"/>
    <p:sldId id="392" r:id="rId18"/>
    <p:sldId id="393" r:id="rId19"/>
    <p:sldId id="394" r:id="rId20"/>
    <p:sldId id="395" r:id="rId21"/>
    <p:sldId id="396" r:id="rId22"/>
    <p:sldId id="397" r:id="rId23"/>
    <p:sldId id="398" r:id="rId24"/>
    <p:sldId id="399" r:id="rId25"/>
    <p:sldId id="403" r:id="rId26"/>
    <p:sldId id="402" r:id="rId27"/>
    <p:sldId id="378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799" autoAdjust="0"/>
    <p:restoredTop sz="95226" autoAdjust="0"/>
  </p:normalViewPr>
  <p:slideViewPr>
    <p:cSldViewPr snapToGrid="0">
      <p:cViewPr varScale="1">
        <p:scale>
          <a:sx n="85" d="100"/>
          <a:sy n="85" d="100"/>
        </p:scale>
        <p:origin x="252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howGuides="1">
      <p:cViewPr varScale="1">
        <p:scale>
          <a:sx n="60" d="100"/>
          <a:sy n="60" d="100"/>
        </p:scale>
        <p:origin x="3187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handoutMaster" Target="handoutMasters/handoutMaster1.xml"/><Relationship Id="rId35" Type="http://schemas.openxmlformats.org/officeDocument/2006/relationships/tableStyles" Target="tableStyles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95B66E5-15AA-4745-8A67-3CE257BEE39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844A45-21B3-834A-A491-E4E4B9DC117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039FDB-18A0-074D-8BA3-A4C3DE896AF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6D13E5-4CEC-3A4A-8E5D-AFCEE7512EEC}" type="slidenum"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32284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E7A52F-9D89-7442-A8E9-48D1527B5F6B}" type="datetimeFigureOut">
              <a:rPr lang="en-US" smtClean="0"/>
              <a:t>2/27/2023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9C7E07-3C67-C64C-8DA0-0404F630397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25283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67054" y="2116182"/>
            <a:ext cx="5491571" cy="1514019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defRPr sz="6000" b="1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26C18C3-ED25-DD4B-BA72-24932D54DE37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" y="758752"/>
            <a:ext cx="6099248" cy="6099248"/>
            <a:chOff x="0" y="12289"/>
            <a:chExt cx="3550" cy="3551"/>
          </a:xfrm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C07CC263-2515-F147-8CC5-F8E9FF9FA8E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43B40037-7481-524B-8685-404D965690F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7B759713-8408-EE47-9394-3DA6F5E4B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8" name="Text Placeholder 29">
            <a:extLst>
              <a:ext uri="{FF2B5EF4-FFF2-40B4-BE49-F238E27FC236}">
                <a16:creationId xmlns:a16="http://schemas.microsoft.com/office/drawing/2014/main" id="{276A9CD7-E675-3048-86D3-3546A2F6B45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67055" y="4549553"/>
            <a:ext cx="5491570" cy="953337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800" b="0" i="0">
                <a:solidFill>
                  <a:schemeClr val="tx2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69706A2-3726-FE4E-B923-E75D48597816}"/>
              </a:ext>
            </a:extLst>
          </p:cNvPr>
          <p:cNvCxnSpPr>
            <a:cxnSpLocks/>
          </p:cNvCxnSpPr>
          <p:nvPr userDrawn="1"/>
        </p:nvCxnSpPr>
        <p:spPr>
          <a:xfrm>
            <a:off x="6367055" y="4252111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71085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BDEF3328-825B-3946-8472-DB93D6A32867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4E4E09DF-AF21-0E4A-9838-14DFBFFED7D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653F54AE-9BC1-3A45-A129-4028EADE406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254F6D22-4944-974A-999E-F9E22F1595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32" name="Title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1DEB652-BD6A-BD41-B85E-704D2C41A1C4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A6147D10-E7D7-8F40-AF69-7263987293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4023" y="2300984"/>
            <a:ext cx="4827178" cy="404216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0" indent="0">
              <a:buNone/>
              <a:defRPr sz="1800" b="0" i="0" spc="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3A0EE708-F36B-444B-9A8B-D48D69535E45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6362700" y="2300984"/>
            <a:ext cx="4764829" cy="404216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0" indent="0">
              <a:buNone/>
              <a:defRPr sz="1800" b="0" i="0" spc="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E81957B7-CEA6-A446-A203-471CF9A57F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64023" y="2799146"/>
            <a:ext cx="4827178" cy="1942138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Content Placeholder 3">
            <a:extLst>
              <a:ext uri="{FF2B5EF4-FFF2-40B4-BE49-F238E27FC236}">
                <a16:creationId xmlns:a16="http://schemas.microsoft.com/office/drawing/2014/main" id="{E40D4044-0F7B-0647-BAB5-16B23EBD9ECD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362700" y="2799146"/>
            <a:ext cx="4756241" cy="1942138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D51C063-0222-064B-8A2E-485FE9EAC10D}"/>
              </a:ext>
            </a:extLst>
          </p:cNvPr>
          <p:cNvCxnSpPr>
            <a:cxnSpLocks/>
          </p:cNvCxnSpPr>
          <p:nvPr userDrawn="1"/>
        </p:nvCxnSpPr>
        <p:spPr>
          <a:xfrm>
            <a:off x="63627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14D182-A7DD-4F7B-B207-262854316EDA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February 27, 2023</a:t>
            </a:fld>
            <a:endParaRPr lang="en-US" dirty="0">
              <a:latin typeface="+mn-lt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B29252-5D0B-4B9D-9FBD-8EC0929FE09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B4FEF6-E217-4110-BBF5-C4B77ADC845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504253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868B08E5-2F7C-7749-8BDF-386EAF974BB0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F3E300C0-0B72-9048-9E16-2166E1A88FE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E4AA520D-9D51-3A42-B9B1-DF72169BC8DB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D5F2735E-137C-DB47-AEF0-EFC871A3237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32" name="Title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1DEB652-BD6A-BD41-B85E-704D2C41A1C4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A6147D10-E7D7-8F40-AF69-7263987293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2500" y="2300156"/>
            <a:ext cx="3036477" cy="40421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>
              <a:buNone/>
              <a:defRPr lang="en-US" sz="1800" spc="0" baseline="0" dirty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E81957B7-CEA6-A446-A203-471CF9A57F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52500" y="2799146"/>
            <a:ext cx="3036477" cy="1942138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057DFE0A-61D9-1B48-8196-EA94D04685DD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4569372" y="2300156"/>
            <a:ext cx="3036477" cy="40421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>
              <a:buNone/>
              <a:defRPr lang="en-US" sz="1800" spc="0" baseline="0" dirty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C946754A-F105-644E-99A4-DC80B9944243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4569372" y="2799146"/>
            <a:ext cx="3050628" cy="1942138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368648FC-FC9A-5645-8F0C-390FFFAE180D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8187017" y="2300156"/>
            <a:ext cx="3036477" cy="40421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>
              <a:buNone/>
              <a:defRPr lang="en-US" sz="1800" spc="0" baseline="0" dirty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BBB849DC-B114-D145-9879-4FE0688BF57E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8187017" y="2799146"/>
            <a:ext cx="3036477" cy="1942138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F0C4CE5-5F02-B143-8FD1-1B235D270DAC}"/>
              </a:ext>
            </a:extLst>
          </p:cNvPr>
          <p:cNvCxnSpPr>
            <a:cxnSpLocks/>
          </p:cNvCxnSpPr>
          <p:nvPr userDrawn="1"/>
        </p:nvCxnSpPr>
        <p:spPr>
          <a:xfrm>
            <a:off x="4569372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89A8C14-DB28-F34E-8098-168D4C75AF23}"/>
              </a:ext>
            </a:extLst>
          </p:cNvPr>
          <p:cNvCxnSpPr>
            <a:cxnSpLocks/>
          </p:cNvCxnSpPr>
          <p:nvPr userDrawn="1"/>
        </p:nvCxnSpPr>
        <p:spPr>
          <a:xfrm>
            <a:off x="8187017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0FA07F3-F8E4-4505-85EC-22734AC68792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February 27, 2023</a:t>
            </a:fld>
            <a:endParaRPr lang="en-US" dirty="0">
              <a:latin typeface="+mn-lt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5165D22-FEF5-4F30-8822-5D2378806A9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40F86B-3DA3-4708-AAF5-387BA115C41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279487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520" userDrawn="1">
          <p15:clr>
            <a:srgbClr val="FBAE40"/>
          </p15:clr>
        </p15:guide>
        <p15:guide id="4" pos="5160" userDrawn="1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4800" userDrawn="1">
          <p15:clr>
            <a:srgbClr val="FBAE40"/>
          </p15:clr>
        </p15:guide>
        <p15:guide id="11" pos="2880" userDrawn="1">
          <p15:clr>
            <a:srgbClr val="FBAE40"/>
          </p15:clr>
        </p15:guide>
        <p15:guide id="12" orient="horz" pos="1752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1DEB652-BD6A-BD41-B85E-704D2C41A1C4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A8C895-11B9-EA40-B0F8-0F4FE98815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52500" y="2656904"/>
            <a:ext cx="4838700" cy="574318"/>
          </a:xfrm>
        </p:spPr>
        <p:txBody>
          <a:bodyPr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47A1EE0-4011-3749-B01C-FC489EEDF880}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8870040" y="0"/>
            <a:ext cx="3325208" cy="3325208"/>
            <a:chOff x="0" y="12289"/>
            <a:chExt cx="3550" cy="3551"/>
          </a:xfrm>
        </p:grpSpPr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17EED68A-6660-2643-BBFB-B6AB92A7C22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BECF9FB8-F6C7-C54D-99F4-11FDF26D7F9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46C7C62D-7D3B-934C-AFF9-0F10E727B42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85D552-3AFC-4D21-A944-9D41E128A96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52500" y="2286000"/>
            <a:ext cx="4838700" cy="315915"/>
          </a:xfrm>
        </p:spPr>
        <p:txBody>
          <a:bodyPr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BE8C2EDB-9C70-49A2-865C-E5CD77D3E7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3655" y="3841846"/>
            <a:ext cx="4838700" cy="636754"/>
          </a:xfrm>
        </p:spPr>
        <p:txBody>
          <a:bodyPr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EE50320A-D017-45C6-9986-94BC43911E9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53655" y="3470942"/>
            <a:ext cx="4838700" cy="315915"/>
          </a:xfrm>
        </p:spPr>
        <p:txBody>
          <a:bodyPr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673EB498-F5D2-4E15-990A-2AFA4A377CB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52500" y="5017901"/>
            <a:ext cx="4838700" cy="908340"/>
          </a:xfrm>
        </p:spPr>
        <p:txBody>
          <a:bodyPr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1F528150-326B-4BB3-AC38-7FC805DB6BA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52500" y="4646997"/>
            <a:ext cx="4838700" cy="315915"/>
          </a:xfrm>
        </p:spPr>
        <p:txBody>
          <a:bodyPr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20EBEFF7-AECA-409B-9ACC-A63A168283B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9647" y="2656904"/>
            <a:ext cx="4838700" cy="574318"/>
          </a:xfrm>
        </p:spPr>
        <p:txBody>
          <a:bodyPr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29E4D063-8666-4D7A-B8C8-2B9383F798E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99647" y="2286000"/>
            <a:ext cx="4838700" cy="315915"/>
          </a:xfrm>
        </p:spPr>
        <p:txBody>
          <a:bodyPr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4717B7CD-A4F9-444E-82B9-8914CB57488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99647" y="3841846"/>
            <a:ext cx="4838700" cy="908340"/>
          </a:xfrm>
        </p:spPr>
        <p:txBody>
          <a:bodyPr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2CF285B7-A950-4326-A4D5-F5D542D2D65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99647" y="3470942"/>
            <a:ext cx="4838700" cy="315915"/>
          </a:xfrm>
        </p:spPr>
        <p:txBody>
          <a:bodyPr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C45E38A-5516-4C3E-88FC-0DCBD876054B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February 27, 2023</a:t>
            </a:fld>
            <a:endParaRPr lang="en-US" dirty="0">
              <a:latin typeface="+mn-lt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225273-038D-4F51-A093-83D80104F21A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F24E14-E0E0-44FA-A4AA-FA63A858730C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60135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29">
            <a:extLst>
              <a:ext uri="{FF2B5EF4-FFF2-40B4-BE49-F238E27FC236}">
                <a16:creationId xmlns:a16="http://schemas.microsoft.com/office/drawing/2014/main" id="{BB778BC5-5409-574B-96E2-B45CDD940DF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896100" y="5102063"/>
            <a:ext cx="4914900" cy="588795"/>
          </a:xfrm>
        </p:spPr>
        <p:txBody>
          <a:bodyPr lIns="0" tIns="0" rIns="0" bIns="0" anchor="b">
            <a:noAutofit/>
          </a:bodyPr>
          <a:lstStyle>
            <a:lvl1pPr marL="0" indent="0">
              <a:buNone/>
              <a:defRPr sz="1600" b="0" i="0">
                <a:solidFill>
                  <a:schemeClr val="tx2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32916F3A-28FA-9A4B-A780-0D687D9328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07623" y="3591098"/>
            <a:ext cx="4903377" cy="1057791"/>
          </a:xfrm>
        </p:spPr>
        <p:txBody>
          <a:bodyPr lIns="0" tIns="0" rIns="0" bIns="0">
            <a:normAutofit/>
          </a:bodyPr>
          <a:lstStyle>
            <a:lvl1pPr marL="0" indent="0" algn="l">
              <a:buNone/>
              <a:defRPr sz="1600" b="0" i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E29321F6-59C5-6E4C-A846-6AD00848A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7623" y="2173658"/>
            <a:ext cx="49033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B5C3BF3-A164-DD48-BD02-4587489DA105}"/>
              </a:ext>
            </a:extLst>
          </p:cNvPr>
          <p:cNvCxnSpPr>
            <a:cxnSpLocks/>
          </p:cNvCxnSpPr>
          <p:nvPr userDrawn="1"/>
        </p:nvCxnSpPr>
        <p:spPr>
          <a:xfrm>
            <a:off x="6896100" y="3233703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F8C225AD-C009-894E-8AFA-C94EAA06509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FEF81ED-50DF-3946-87D9-407C13C3CE9F}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8870040" y="0"/>
            <a:ext cx="3325208" cy="3325208"/>
            <a:chOff x="0" y="12289"/>
            <a:chExt cx="3550" cy="3551"/>
          </a:xfrm>
        </p:grpSpPr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4B6857A0-601C-9C40-ADB4-7927C7A4ECA0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31562ACC-ECB3-4841-A52C-00DAFF438EBF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77C317B8-91B4-7040-AB8C-CE822CA28A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9991307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806C6F65-35CD-D64B-992A-0C1C1E00384D}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7" name="AutoShape 24">
              <a:extLst>
                <a:ext uri="{FF2B5EF4-FFF2-40B4-BE49-F238E27FC236}">
                  <a16:creationId xmlns:a16="http://schemas.microsoft.com/office/drawing/2014/main" id="{CFD467E2-FF13-7E4F-BEF9-EA1A17665B2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CA85A327-3157-B442-993A-6900F71249A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9A459CB4-74AF-0544-AB1E-7CC6D10F84EB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95A20BFD-9142-D64A-A78A-61B75FCA0D76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B80736DF-C890-DB47-AEAA-D3D92505E632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2" name="Title 1">
            <a:extLst>
              <a:ext uri="{FF2B5EF4-FFF2-40B4-BE49-F238E27FC236}">
                <a16:creationId xmlns:a16="http://schemas.microsoft.com/office/drawing/2014/main" id="{39F93F26-ED5C-E74E-BFBD-E3054DC1B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 spc="50" baseline="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F0FD074-81E2-0D4E-8446-C5B415B238A0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4655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 Placeholder 29">
            <a:extLst>
              <a:ext uri="{FF2B5EF4-FFF2-40B4-BE49-F238E27FC236}">
                <a16:creationId xmlns:a16="http://schemas.microsoft.com/office/drawing/2014/main" id="{58AAB058-5FFC-9E4E-AD2E-FB1B4EE5102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2500" y="2818296"/>
            <a:ext cx="2133600" cy="3693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29">
            <a:extLst>
              <a:ext uri="{FF2B5EF4-FFF2-40B4-BE49-F238E27FC236}">
                <a16:creationId xmlns:a16="http://schemas.microsoft.com/office/drawing/2014/main" id="{18ABDA74-C3EC-274D-BE87-AC5B825A2A4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52500" y="2209800"/>
            <a:ext cx="2133600" cy="205837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3DDE02E-BC75-2645-8725-CA2CFD327A3C}"/>
              </a:ext>
            </a:extLst>
          </p:cNvPr>
          <p:cNvCxnSpPr>
            <a:cxnSpLocks/>
          </p:cNvCxnSpPr>
          <p:nvPr userDrawn="1"/>
        </p:nvCxnSpPr>
        <p:spPr>
          <a:xfrm>
            <a:off x="3663043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 Placeholder 29">
            <a:extLst>
              <a:ext uri="{FF2B5EF4-FFF2-40B4-BE49-F238E27FC236}">
                <a16:creationId xmlns:a16="http://schemas.microsoft.com/office/drawing/2014/main" id="{3ABA9FD1-9B74-F14F-81EF-7B3407196B0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663042" y="2818296"/>
            <a:ext cx="2128157" cy="3693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29">
            <a:extLst>
              <a:ext uri="{FF2B5EF4-FFF2-40B4-BE49-F238E27FC236}">
                <a16:creationId xmlns:a16="http://schemas.microsoft.com/office/drawing/2014/main" id="{0E9E9D03-0186-5B4C-A73F-95ADCD08A44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663042" y="2209800"/>
            <a:ext cx="2128157" cy="205837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01EE6FD-FABB-AD48-92DA-19805B502918}"/>
              </a:ext>
            </a:extLst>
          </p:cNvPr>
          <p:cNvCxnSpPr>
            <a:cxnSpLocks/>
          </p:cNvCxnSpPr>
          <p:nvPr userDrawn="1"/>
        </p:nvCxnSpPr>
        <p:spPr>
          <a:xfrm>
            <a:off x="952500" y="4248119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 Placeholder 29">
            <a:extLst>
              <a:ext uri="{FF2B5EF4-FFF2-40B4-BE49-F238E27FC236}">
                <a16:creationId xmlns:a16="http://schemas.microsoft.com/office/drawing/2014/main" id="{F953BCFF-5CB8-784F-ACC1-A14670E6219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52500" y="5131299"/>
            <a:ext cx="2133600" cy="3693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29">
            <a:extLst>
              <a:ext uri="{FF2B5EF4-FFF2-40B4-BE49-F238E27FC236}">
                <a16:creationId xmlns:a16="http://schemas.microsoft.com/office/drawing/2014/main" id="{97DCC038-CDD3-1D48-B8BA-2617616935C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52500" y="4522803"/>
            <a:ext cx="2133600" cy="205837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3BB36CC-7349-334D-A028-58D01025E726}"/>
              </a:ext>
            </a:extLst>
          </p:cNvPr>
          <p:cNvCxnSpPr>
            <a:cxnSpLocks/>
          </p:cNvCxnSpPr>
          <p:nvPr userDrawn="1"/>
        </p:nvCxnSpPr>
        <p:spPr>
          <a:xfrm>
            <a:off x="3663043" y="4252111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Text Placeholder 29">
            <a:extLst>
              <a:ext uri="{FF2B5EF4-FFF2-40B4-BE49-F238E27FC236}">
                <a16:creationId xmlns:a16="http://schemas.microsoft.com/office/drawing/2014/main" id="{C20DFC6E-CE65-E94B-921D-38F386E173F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663042" y="5131299"/>
            <a:ext cx="2128157" cy="3693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9">
            <a:extLst>
              <a:ext uri="{FF2B5EF4-FFF2-40B4-BE49-F238E27FC236}">
                <a16:creationId xmlns:a16="http://schemas.microsoft.com/office/drawing/2014/main" id="{773FBF72-A3D8-2F4E-BAD2-2755F0BE4A4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663042" y="4522803"/>
            <a:ext cx="2128157" cy="205837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402C0D4-D9C4-F547-B996-38177302A3DC}"/>
              </a:ext>
            </a:extLst>
          </p:cNvPr>
          <p:cNvCxnSpPr>
            <a:cxnSpLocks/>
          </p:cNvCxnSpPr>
          <p:nvPr userDrawn="1"/>
        </p:nvCxnSpPr>
        <p:spPr>
          <a:xfrm>
            <a:off x="6367055" y="4252111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 Placeholder 29">
            <a:extLst>
              <a:ext uri="{FF2B5EF4-FFF2-40B4-BE49-F238E27FC236}">
                <a16:creationId xmlns:a16="http://schemas.microsoft.com/office/drawing/2014/main" id="{9B18A1DC-4A61-514B-9F70-1DCC893EBB1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367054" y="5131299"/>
            <a:ext cx="2129245" cy="3693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9">
            <a:extLst>
              <a:ext uri="{FF2B5EF4-FFF2-40B4-BE49-F238E27FC236}">
                <a16:creationId xmlns:a16="http://schemas.microsoft.com/office/drawing/2014/main" id="{DD138509-2AA1-D540-90D6-28847495661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367054" y="4522803"/>
            <a:ext cx="2129245" cy="205837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655503-4608-4F79-A5D4-B2F67958F263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February 27, 2023</a:t>
            </a:fld>
            <a:endParaRPr lang="en-US" dirty="0">
              <a:latin typeface="+mn-lt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DAFA395-FE4C-4A99-A74E-57757D8473E1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A6A117-A0E8-43E1-9120-CE3B8B97667F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930664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C82066DD-D313-D148-89C7-338EB873A730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A5BBD7C7-99D1-E841-A081-6912D1F2B855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227A14EE-CB79-754A-8B19-EB9874B3158E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35B38B80-C3D3-4C47-B468-C41A8FF36F2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F0C4E8C2-3240-594A-9D5E-1BCD1AF44C5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-22543"/>
            <a:ext cx="6096000" cy="6903086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5C37098-CEB2-1E45-989B-3DD92F3B1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D23F761-57FC-3649-AE84-0C3EF95EF561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 Placeholder 29">
            <a:extLst>
              <a:ext uri="{FF2B5EF4-FFF2-40B4-BE49-F238E27FC236}">
                <a16:creationId xmlns:a16="http://schemas.microsoft.com/office/drawing/2014/main" id="{E66F2BC9-2F8A-1543-9AFD-9BAB0E75B31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52499" y="2289363"/>
            <a:ext cx="4572001" cy="27952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6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A64E0B3-57C5-4DAF-8531-F39610E77C09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February 27, 2023</a:t>
            </a:fld>
            <a:endParaRPr lang="en-US" dirty="0">
              <a:latin typeface="+mn-lt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E0EC46-C626-4D58-AB64-0B3B850D148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25D00C-8F5C-4528-87FA-F9431D96755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737695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6" pos="3480" userDrawn="1">
          <p15:clr>
            <a:srgbClr val="FBAE40"/>
          </p15:clr>
        </p15:guide>
        <p15:guide id="7" orient="horz" pos="1440" userDrawn="1">
          <p15:clr>
            <a:srgbClr val="FBAE40"/>
          </p15:clr>
        </p15:guide>
        <p15:guide id="9" orient="horz" pos="1224" userDrawn="1">
          <p15:clr>
            <a:srgbClr val="FBAE40"/>
          </p15:clr>
        </p15:guide>
        <p15:guide id="10" orient="horz" pos="552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50E2385F-F6FA-D345-AF77-A9EE8E49310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1998" cy="6858000"/>
          </a:xfrm>
          <a:solidFill>
            <a:schemeClr val="accent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8D492973-78E3-D34E-835E-CF2D45170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3943" y="3045437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100" b="1" i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BE3A3D6-A0AD-C84D-8B2A-743F5F95432E}"/>
              </a:ext>
            </a:extLst>
          </p:cNvPr>
          <p:cNvCxnSpPr>
            <a:cxnSpLocks/>
          </p:cNvCxnSpPr>
          <p:nvPr userDrawn="1"/>
        </p:nvCxnSpPr>
        <p:spPr>
          <a:xfrm>
            <a:off x="7154721" y="4003877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4CB38BE-0FF2-694C-AA3C-D73DBF7C332C}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9509760" y="-3"/>
            <a:ext cx="2682238" cy="2682238"/>
            <a:chOff x="0" y="12289"/>
            <a:chExt cx="3550" cy="3551"/>
          </a:xfrm>
          <a:solidFill>
            <a:schemeClr val="tx1"/>
          </a:solidFill>
        </p:grpSpPr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F0257420-2EA0-6348-8B9E-1414F5297265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7FE65C23-C0EF-BB41-884A-01C2A7356159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F73F5EB6-53C7-D44C-9003-FB5A81F9890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3578891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7104">
          <p15:clr>
            <a:srgbClr val="FBAE40"/>
          </p15:clr>
        </p15:guide>
        <p15:guide id="3" pos="4344" userDrawn="1">
          <p15:clr>
            <a:srgbClr val="FBAE40"/>
          </p15:clr>
        </p15:guide>
        <p15:guide id="4" pos="4560" userDrawn="1">
          <p15:clr>
            <a:srgbClr val="FBAE40"/>
          </p15:clr>
        </p15:guide>
        <p15:guide id="8" orient="horz" pos="1848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hart Placeholder 5">
            <a:extLst>
              <a:ext uri="{FF2B5EF4-FFF2-40B4-BE49-F238E27FC236}">
                <a16:creationId xmlns:a16="http://schemas.microsoft.com/office/drawing/2014/main" id="{75992517-0394-6B43-B15D-2A86A34512F3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952500" y="1939108"/>
            <a:ext cx="10352810" cy="411070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71012B1-809A-45CE-9FED-46D08DC8C42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February 27, 2023</a:t>
            </a:fld>
            <a:endParaRPr lang="en-US" dirty="0">
              <a:latin typeface="+mn-lt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FB6FA27-6601-4107-A3C9-808CB443024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19432A-F8B5-4A96-AEE6-2E159658D5D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658628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 userDrawn="1">
          <p15:clr>
            <a:srgbClr val="FBAE40"/>
          </p15:clr>
        </p15:guide>
        <p15:guide id="3" pos="2880" userDrawn="1">
          <p15:clr>
            <a:srgbClr val="FBAE40"/>
          </p15:clr>
        </p15:guide>
        <p15:guide id="4" pos="5160" userDrawn="1">
          <p15:clr>
            <a:srgbClr val="FBAE40"/>
          </p15:clr>
        </p15:guide>
        <p15:guide id="5" pos="2520" userDrawn="1">
          <p15:clr>
            <a:srgbClr val="FBAE40"/>
          </p15:clr>
        </p15:guide>
        <p15:guide id="6" pos="4800" userDrawn="1">
          <p15:clr>
            <a:srgbClr val="FBAE40"/>
          </p15:clr>
        </p15:guide>
        <p15:guide id="7" orient="horz" pos="1224" userDrawn="1">
          <p15:clr>
            <a:srgbClr val="FBAE40"/>
          </p15:clr>
        </p15:guide>
        <p15:guide id="8" orient="horz" pos="1392" userDrawn="1">
          <p15:clr>
            <a:srgbClr val="FBAE40"/>
          </p15:clr>
        </p15:guide>
        <p15:guide id="10" orient="horz" pos="552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able Placeholder 2">
            <a:extLst>
              <a:ext uri="{FF2B5EF4-FFF2-40B4-BE49-F238E27FC236}">
                <a16:creationId xmlns:a16="http://schemas.microsoft.com/office/drawing/2014/main" id="{1506B022-475A-6647-98FF-D5C319A0C7C4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952500" y="2209800"/>
            <a:ext cx="10287000" cy="2593109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B2411D2-78FE-46C1-9EA9-C6A882903B53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February 27, 2023</a:t>
            </a:fld>
            <a:endParaRPr lang="en-US" dirty="0">
              <a:latin typeface="+mn-lt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04DAF8F-82DB-4DBE-9041-71217A4516C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2F761B-6706-439D-9C75-43E751AB195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013107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A5C37098-CEB2-1E45-989B-3DD92F3B1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2" y="2476500"/>
            <a:ext cx="7132320" cy="3289971"/>
          </a:xfrm>
          <a:prstGeom prst="rect">
            <a:avLst/>
          </a:prstGeom>
          <a:ln>
            <a:noFill/>
          </a:ln>
        </p:spPr>
        <p:txBody>
          <a:bodyPr lIns="0" tIns="0" rIns="0" bIns="0" anchor="t" anchorCtr="0">
            <a:normAutofit/>
          </a:bodyPr>
          <a:lstStyle>
            <a:lvl1pPr>
              <a:lnSpc>
                <a:spcPct val="100000"/>
              </a:lnSpc>
              <a:defRPr sz="2800" b="0" i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02327D-DBD4-7A4E-ABF2-A946A559A8AD}"/>
              </a:ext>
            </a:extLst>
          </p:cNvPr>
          <p:cNvSpPr txBox="1"/>
          <p:nvPr userDrawn="1"/>
        </p:nvSpPr>
        <p:spPr>
          <a:xfrm>
            <a:off x="699948" y="548291"/>
            <a:ext cx="158937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0" b="1" dirty="0">
                <a:solidFill>
                  <a:schemeClr val="bg1"/>
                </a:solidFill>
              </a:rPr>
              <a:t>“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ACB4ADD-D9F4-984E-B29D-A2CF6D19E810}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19" name="AutoShape 24">
              <a:extLst>
                <a:ext uri="{FF2B5EF4-FFF2-40B4-BE49-F238E27FC236}">
                  <a16:creationId xmlns:a16="http://schemas.microsoft.com/office/drawing/2014/main" id="{5017C477-A988-7041-8A67-3D8294D6AD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06D7F37-5DD1-A24E-9CCA-84B2A168554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6E321C8-096C-1B41-B14F-4CA7AE04BB1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32B3FDD4-EB13-F44F-99D0-BFAB06F00B3A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A20BCBD2-A735-0C43-8C55-B384372AC62C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69A90A7-BF26-684E-8C8B-638053DA1234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861D8E86-886A-8744-BC4C-FE82B02438F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2D967470-E96E-8843-AAD2-E0C8B807793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C8A27D09-765D-3949-BCCA-238C3514D4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478292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 userDrawn="1">
          <p15:clr>
            <a:srgbClr val="FBAE40"/>
          </p15:clr>
        </p15:guide>
        <p15:guide id="3" pos="2880" userDrawn="1">
          <p15:clr>
            <a:srgbClr val="FBAE40"/>
          </p15:clr>
        </p15:guide>
        <p15:guide id="4" pos="5160" userDrawn="1">
          <p15:clr>
            <a:srgbClr val="FBAE40"/>
          </p15:clr>
        </p15:guide>
        <p15:guide id="5" pos="2520" userDrawn="1">
          <p15:clr>
            <a:srgbClr val="FBAE40"/>
          </p15:clr>
        </p15:guide>
        <p15:guide id="6" pos="4800" userDrawn="1">
          <p15:clr>
            <a:srgbClr val="FBAE40"/>
          </p15:clr>
        </p15:guide>
        <p15:guide id="7" orient="horz" pos="1560">
          <p15:clr>
            <a:srgbClr val="FBAE40"/>
          </p15:clr>
        </p15:guide>
        <p15:guide id="8" orient="horz" pos="1752" userDrawn="1">
          <p15:clr>
            <a:srgbClr val="FBAE40"/>
          </p15:clr>
        </p15:guide>
        <p15:guide id="9" orient="horz" pos="1248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A7D9F21A-75CF-6045-8FA1-C4F4E21B699C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AEA7E377-BB07-FA43-B532-10A92EE030B0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F18DE645-B3D5-2F4E-AAD6-002FEF13A310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B90F6499-BA50-2340-A026-32C79B6BFA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38" name="Picture Placeholder 25">
            <a:extLst>
              <a:ext uri="{FF2B5EF4-FFF2-40B4-BE49-F238E27FC236}">
                <a16:creationId xmlns:a16="http://schemas.microsoft.com/office/drawing/2014/main" id="{2274C164-503B-E746-A155-849A9BC2406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54268" y="2572883"/>
            <a:ext cx="2118245" cy="203721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1" name="Title 1">
            <a:extLst>
              <a:ext uri="{FF2B5EF4-FFF2-40B4-BE49-F238E27FC236}">
                <a16:creationId xmlns:a16="http://schemas.microsoft.com/office/drawing/2014/main" id="{E2F20AFE-B282-5146-B0D6-F2FC1B6D3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2" y="879063"/>
            <a:ext cx="75322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F777D2F0-DE3F-8343-B97A-E7FA440532FD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0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Picture Placeholder 25">
            <a:extLst>
              <a:ext uri="{FF2B5EF4-FFF2-40B4-BE49-F238E27FC236}">
                <a16:creationId xmlns:a16="http://schemas.microsoft.com/office/drawing/2014/main" id="{AF1B5ED8-33F6-FB44-AA92-F0D227BB310C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658280" y="2572883"/>
            <a:ext cx="2118245" cy="203721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2" name="Text Placeholder 29">
            <a:extLst>
              <a:ext uri="{FF2B5EF4-FFF2-40B4-BE49-F238E27FC236}">
                <a16:creationId xmlns:a16="http://schemas.microsoft.com/office/drawing/2014/main" id="{0D824BDD-2D23-C943-8FE9-60B7B23B5EC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52500" y="5393169"/>
            <a:ext cx="2133600" cy="369332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3" name="Text Placeholder 29">
            <a:extLst>
              <a:ext uri="{FF2B5EF4-FFF2-40B4-BE49-F238E27FC236}">
                <a16:creationId xmlns:a16="http://schemas.microsoft.com/office/drawing/2014/main" id="{2F3D441E-DFB1-084B-8192-C6CBECCA40B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52500" y="4986745"/>
            <a:ext cx="2133600" cy="205837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4" name="Text Placeholder 29">
            <a:extLst>
              <a:ext uri="{FF2B5EF4-FFF2-40B4-BE49-F238E27FC236}">
                <a16:creationId xmlns:a16="http://schemas.microsoft.com/office/drawing/2014/main" id="{25797825-E7AE-2C41-A965-E6F0D70D97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63042" y="5393169"/>
            <a:ext cx="2128157" cy="369332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5" name="Text Placeholder 29">
            <a:extLst>
              <a:ext uri="{FF2B5EF4-FFF2-40B4-BE49-F238E27FC236}">
                <a16:creationId xmlns:a16="http://schemas.microsoft.com/office/drawing/2014/main" id="{63C1927C-E23B-204E-9F3A-2A67D2BF70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663042" y="4986745"/>
            <a:ext cx="2128157" cy="205837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6" name="Text Placeholder 29">
            <a:extLst>
              <a:ext uri="{FF2B5EF4-FFF2-40B4-BE49-F238E27FC236}">
                <a16:creationId xmlns:a16="http://schemas.microsoft.com/office/drawing/2014/main" id="{EC81F0F5-C204-7248-A336-A655814A8A3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67054" y="5393169"/>
            <a:ext cx="2129245" cy="369332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7" name="Text Placeholder 29">
            <a:extLst>
              <a:ext uri="{FF2B5EF4-FFF2-40B4-BE49-F238E27FC236}">
                <a16:creationId xmlns:a16="http://schemas.microsoft.com/office/drawing/2014/main" id="{C9FEF82E-4E9C-8343-9D36-C4A00D7137C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367054" y="4986745"/>
            <a:ext cx="2129245" cy="205837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8" name="Text Placeholder 29">
            <a:extLst>
              <a:ext uri="{FF2B5EF4-FFF2-40B4-BE49-F238E27FC236}">
                <a16:creationId xmlns:a16="http://schemas.microsoft.com/office/drawing/2014/main" id="{F8AF6664-A005-7A42-9AEF-C5AA5603E49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110254" y="5393169"/>
            <a:ext cx="2129245" cy="369332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9" name="Text Placeholder 29">
            <a:extLst>
              <a:ext uri="{FF2B5EF4-FFF2-40B4-BE49-F238E27FC236}">
                <a16:creationId xmlns:a16="http://schemas.microsoft.com/office/drawing/2014/main" id="{5F6C1E52-E2B6-5F45-A863-5BB35ABAFCD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110254" y="4986745"/>
            <a:ext cx="2129245" cy="205837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FD0B2D5-B3C2-D847-A220-86CB6A37E418}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28" name="AutoShape 24">
              <a:extLst>
                <a:ext uri="{FF2B5EF4-FFF2-40B4-BE49-F238E27FC236}">
                  <a16:creationId xmlns:a16="http://schemas.microsoft.com/office/drawing/2014/main" id="{A7FD25A4-760F-814C-915F-DD6E89CA3A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A0CC8369-E81F-D447-87D8-1AF0C58EAC0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C41CA81E-EF54-D048-8775-CD4AB37A7DF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D95A4B85-923E-B641-B239-2A1999AB294B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501386DC-76EB-F34E-AD0E-22957D3B38D5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66" name="Picture Placeholder 25">
            <a:extLst>
              <a:ext uri="{FF2B5EF4-FFF2-40B4-BE49-F238E27FC236}">
                <a16:creationId xmlns:a16="http://schemas.microsoft.com/office/drawing/2014/main" id="{2D21D633-C51E-E94E-BAE3-96F52F76E496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362292" y="2572883"/>
            <a:ext cx="2118245" cy="203721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9" name="Picture Placeholder 25">
            <a:extLst>
              <a:ext uri="{FF2B5EF4-FFF2-40B4-BE49-F238E27FC236}">
                <a16:creationId xmlns:a16="http://schemas.microsoft.com/office/drawing/2014/main" id="{639EFA5A-9C69-DF4D-81B7-FA1F8CCCF934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9112023" y="2572883"/>
            <a:ext cx="2118245" cy="203721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ED89364-B1CB-4E72-A6BB-95A34B50661C}"/>
              </a:ext>
            </a:extLst>
          </p:cNvPr>
          <p:cNvSpPr>
            <a:spLocks noGrp="1"/>
          </p:cNvSpPr>
          <p:nvPr>
            <p:ph type="dt" sz="half" idx="32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February 27, 2023</a:t>
            </a:fld>
            <a:endParaRPr lang="en-US" dirty="0">
              <a:latin typeface="+mn-lt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E09328F-B310-4BF3-883E-BA9A39676AF2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192EF2-9336-43EF-A365-1F54000F7DE9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963624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 userDrawn="1">
          <p15:clr>
            <a:srgbClr val="FBAE40"/>
          </p15:clr>
        </p15:guide>
        <p15:guide id="3" pos="2304" userDrawn="1">
          <p15:clr>
            <a:srgbClr val="FBAE40"/>
          </p15:clr>
        </p15:guide>
        <p15:guide id="4" pos="4008" userDrawn="1">
          <p15:clr>
            <a:srgbClr val="FBAE40"/>
          </p15:clr>
        </p15:guide>
        <p15:guide id="5" pos="1944" userDrawn="1">
          <p15:clr>
            <a:srgbClr val="FBAE40"/>
          </p15:clr>
        </p15:guide>
        <p15:guide id="6" pos="3648" userDrawn="1">
          <p15:clr>
            <a:srgbClr val="FBAE40"/>
          </p15:clr>
        </p15:guide>
        <p15:guide id="7" orient="horz" pos="1392" userDrawn="1">
          <p15:clr>
            <a:srgbClr val="FBAE40"/>
          </p15:clr>
        </p15:guide>
        <p15:guide id="8" orient="horz" pos="552" userDrawn="1">
          <p15:clr>
            <a:srgbClr val="FBAE40"/>
          </p15:clr>
        </p15:guide>
        <p15:guide id="9" orient="horz" pos="1224" userDrawn="1">
          <p15:clr>
            <a:srgbClr val="FBAE40"/>
          </p15:clr>
        </p15:guide>
        <p15:guide id="10" pos="5352" userDrawn="1">
          <p15:clr>
            <a:srgbClr val="FBAE40"/>
          </p15:clr>
        </p15:guide>
        <p15:guide id="11" pos="5736" userDrawn="1">
          <p15:clr>
            <a:srgbClr val="FBAE40"/>
          </p15:clr>
        </p15:guide>
        <p15:guide id="12" orient="horz" pos="2904" userDrawn="1">
          <p15:clr>
            <a:srgbClr val="FBAE40"/>
          </p15:clr>
        </p15:guide>
        <p15:guide id="13" orient="horz" pos="1608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40046AF-E5BF-854D-9986-7C3019770FE7}"/>
              </a:ext>
            </a:extLst>
          </p:cNvPr>
          <p:cNvCxnSpPr>
            <a:cxnSpLocks/>
          </p:cNvCxnSpPr>
          <p:nvPr userDrawn="1"/>
        </p:nvCxnSpPr>
        <p:spPr>
          <a:xfrm flipH="1">
            <a:off x="1045959" y="2213783"/>
            <a:ext cx="2136" cy="1828800"/>
          </a:xfrm>
          <a:prstGeom prst="line">
            <a:avLst/>
          </a:prstGeom>
          <a:ln w="165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6CA14A6-0144-BC49-A8D4-C979D13258C0}"/>
              </a:ext>
            </a:extLst>
          </p:cNvPr>
          <p:cNvCxnSpPr>
            <a:cxnSpLocks/>
          </p:cNvCxnSpPr>
          <p:nvPr userDrawn="1"/>
        </p:nvCxnSpPr>
        <p:spPr>
          <a:xfrm flipH="1">
            <a:off x="6180493" y="2213783"/>
            <a:ext cx="11102" cy="1828800"/>
          </a:xfrm>
          <a:prstGeom prst="line">
            <a:avLst/>
          </a:prstGeom>
          <a:ln w="165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A582FC2-A135-5743-B9C0-6AC7225B42E1}"/>
              </a:ext>
            </a:extLst>
          </p:cNvPr>
          <p:cNvCxnSpPr>
            <a:cxnSpLocks/>
          </p:cNvCxnSpPr>
          <p:nvPr userDrawn="1"/>
        </p:nvCxnSpPr>
        <p:spPr>
          <a:xfrm flipH="1">
            <a:off x="8745623" y="3904712"/>
            <a:ext cx="2136" cy="1828800"/>
          </a:xfrm>
          <a:prstGeom prst="line">
            <a:avLst/>
          </a:prstGeom>
          <a:ln w="165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7C43222-5868-0247-838F-58F4F6C8EE75}"/>
              </a:ext>
            </a:extLst>
          </p:cNvPr>
          <p:cNvCxnSpPr>
            <a:cxnSpLocks/>
          </p:cNvCxnSpPr>
          <p:nvPr userDrawn="1"/>
        </p:nvCxnSpPr>
        <p:spPr>
          <a:xfrm flipH="1">
            <a:off x="3611089" y="3895941"/>
            <a:ext cx="2136" cy="1828800"/>
          </a:xfrm>
          <a:prstGeom prst="line">
            <a:avLst/>
          </a:prstGeom>
          <a:ln w="165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itle 1">
            <a:extLst>
              <a:ext uri="{FF2B5EF4-FFF2-40B4-BE49-F238E27FC236}">
                <a16:creationId xmlns:a16="http://schemas.microsoft.com/office/drawing/2014/main" id="{46EEE005-F78A-9D4F-B159-964376C38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6" name="Text Placeholder 29">
            <a:extLst>
              <a:ext uri="{FF2B5EF4-FFF2-40B4-BE49-F238E27FC236}">
                <a16:creationId xmlns:a16="http://schemas.microsoft.com/office/drawing/2014/main" id="{FC61536F-8EA7-5A48-AF76-8B0E251BD8C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96955" y="2934856"/>
            <a:ext cx="2133600" cy="369332"/>
          </a:xfrm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7" name="Text Placeholder 29">
            <a:extLst>
              <a:ext uri="{FF2B5EF4-FFF2-40B4-BE49-F238E27FC236}">
                <a16:creationId xmlns:a16="http://schemas.microsoft.com/office/drawing/2014/main" id="{64FFD994-BD97-ED49-8607-286ECBB1CDA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96955" y="2568686"/>
            <a:ext cx="2133600" cy="205837"/>
          </a:xfrm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2" name="Text Placeholder 29">
            <a:extLst>
              <a:ext uri="{FF2B5EF4-FFF2-40B4-BE49-F238E27FC236}">
                <a16:creationId xmlns:a16="http://schemas.microsoft.com/office/drawing/2014/main" id="{D1ADE805-BFBC-ED47-B9CB-6CB2FF02E86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897799" y="5087328"/>
            <a:ext cx="2133600" cy="369332"/>
          </a:xfrm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3" name="Text Placeholder 29">
            <a:extLst>
              <a:ext uri="{FF2B5EF4-FFF2-40B4-BE49-F238E27FC236}">
                <a16:creationId xmlns:a16="http://schemas.microsoft.com/office/drawing/2014/main" id="{334A3589-641F-F547-891B-149579153B7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897799" y="4701908"/>
            <a:ext cx="2133600" cy="205837"/>
          </a:xfrm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lang="en-US" sz="1800" spc="0" baseline="0" dirty="0"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marL="0" lvl="0" indent="0">
              <a:spcBef>
                <a:spcPts val="4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6" name="Text Placeholder 29">
            <a:extLst>
              <a:ext uri="{FF2B5EF4-FFF2-40B4-BE49-F238E27FC236}">
                <a16:creationId xmlns:a16="http://schemas.microsoft.com/office/drawing/2014/main" id="{A63F8454-D12E-A641-ABD0-8977D3F5EC0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001711" y="5087328"/>
            <a:ext cx="2133600" cy="369332"/>
          </a:xfrm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7" name="Text Placeholder 29">
            <a:extLst>
              <a:ext uri="{FF2B5EF4-FFF2-40B4-BE49-F238E27FC236}">
                <a16:creationId xmlns:a16="http://schemas.microsoft.com/office/drawing/2014/main" id="{F35AA15D-DBAD-9840-8764-A5B6D486A23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001711" y="4701908"/>
            <a:ext cx="2133600" cy="205837"/>
          </a:xfrm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lang="en-US" sz="1800" spc="0" baseline="0" dirty="0"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marL="0" lvl="0" indent="0">
              <a:spcBef>
                <a:spcPts val="4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8" name="Text Placeholder 29">
            <a:extLst>
              <a:ext uri="{FF2B5EF4-FFF2-40B4-BE49-F238E27FC236}">
                <a16:creationId xmlns:a16="http://schemas.microsoft.com/office/drawing/2014/main" id="{8357CA0F-1A55-B145-8305-562F0DF2254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438143" y="2934856"/>
            <a:ext cx="2133600" cy="369332"/>
          </a:xfrm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9" name="Text Placeholder 29">
            <a:extLst>
              <a:ext uri="{FF2B5EF4-FFF2-40B4-BE49-F238E27FC236}">
                <a16:creationId xmlns:a16="http://schemas.microsoft.com/office/drawing/2014/main" id="{D6C49F6F-AF28-8942-8442-8F54A1DC388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438143" y="2568686"/>
            <a:ext cx="2133600" cy="205837"/>
          </a:xfrm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CE2724A-BCA1-604F-9D18-BF05746408C2}"/>
              </a:ext>
            </a:extLst>
          </p:cNvPr>
          <p:cNvCxnSpPr/>
          <p:nvPr userDrawn="1"/>
        </p:nvCxnSpPr>
        <p:spPr>
          <a:xfrm>
            <a:off x="967689" y="3968780"/>
            <a:ext cx="10275477" cy="0"/>
          </a:xfrm>
          <a:prstGeom prst="line">
            <a:avLst/>
          </a:prstGeom>
          <a:ln w="165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4923D7D1-A9CC-C34C-86FF-43B5C8978712}"/>
              </a:ext>
            </a:extLst>
          </p:cNvPr>
          <p:cNvSpPr/>
          <p:nvPr userDrawn="1"/>
        </p:nvSpPr>
        <p:spPr>
          <a:xfrm>
            <a:off x="964323" y="3883241"/>
            <a:ext cx="163271" cy="16327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6119FF13-13AB-3448-B24E-58E18B3CE2B6}"/>
              </a:ext>
            </a:extLst>
          </p:cNvPr>
          <p:cNvSpPr/>
          <p:nvPr userDrawn="1"/>
        </p:nvSpPr>
        <p:spPr>
          <a:xfrm>
            <a:off x="3531590" y="3892012"/>
            <a:ext cx="163271" cy="16327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2F8F982-870E-AE44-B0D3-B3313BC48DB7}"/>
              </a:ext>
            </a:extLst>
          </p:cNvPr>
          <p:cNvSpPr/>
          <p:nvPr userDrawn="1"/>
        </p:nvSpPr>
        <p:spPr>
          <a:xfrm>
            <a:off x="6098857" y="3883241"/>
            <a:ext cx="163271" cy="16327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549A137-DB5E-9C40-8C0A-ED607212022C}"/>
              </a:ext>
            </a:extLst>
          </p:cNvPr>
          <p:cNvSpPr/>
          <p:nvPr userDrawn="1"/>
        </p:nvSpPr>
        <p:spPr>
          <a:xfrm>
            <a:off x="8666124" y="3892012"/>
            <a:ext cx="163271" cy="16327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1DC2552-C347-4C3D-8C92-4A6981227C0E}"/>
              </a:ext>
            </a:extLst>
          </p:cNvPr>
          <p:cNvSpPr>
            <a:spLocks noGrp="1"/>
          </p:cNvSpPr>
          <p:nvPr>
            <p:ph type="dt" sz="half" idx="36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February 27, 2023</a:t>
            </a:fld>
            <a:endParaRPr lang="en-US" dirty="0">
              <a:latin typeface="+mn-lt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B7C35C-F3E4-4522-8711-16E4F9052C2C}"/>
              </a:ext>
            </a:extLst>
          </p:cNvPr>
          <p:cNvSpPr>
            <a:spLocks noGrp="1"/>
          </p:cNvSpPr>
          <p:nvPr>
            <p:ph type="ftr" sz="quarter" idx="37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4D6BAD-56F4-42F1-A2B3-FDB73364FD40}"/>
              </a:ext>
            </a:extLst>
          </p:cNvPr>
          <p:cNvSpPr>
            <a:spLocks noGrp="1"/>
          </p:cNvSpPr>
          <p:nvPr>
            <p:ph type="sldNum" sz="quarter" idx="38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861552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 userDrawn="1">
          <p15:clr>
            <a:srgbClr val="FBAE40"/>
          </p15:clr>
        </p15:guide>
        <p15:guide id="3" pos="2880" userDrawn="1">
          <p15:clr>
            <a:srgbClr val="FBAE40"/>
          </p15:clr>
        </p15:guide>
        <p15:guide id="4" pos="5160" userDrawn="1">
          <p15:clr>
            <a:srgbClr val="FBAE40"/>
          </p15:clr>
        </p15:guide>
        <p15:guide id="5" pos="2520" userDrawn="1">
          <p15:clr>
            <a:srgbClr val="FBAE40"/>
          </p15:clr>
        </p15:guide>
        <p15:guide id="6" pos="4800" userDrawn="1">
          <p15:clr>
            <a:srgbClr val="FBAE40"/>
          </p15:clr>
        </p15:guide>
        <p15:guide id="7" orient="horz" pos="1224" userDrawn="1">
          <p15:clr>
            <a:srgbClr val="FBAE40"/>
          </p15:clr>
        </p15:guide>
        <p15:guide id="8" orient="horz" pos="3768" userDrawn="1">
          <p15:clr>
            <a:srgbClr val="FBAE40"/>
          </p15:clr>
        </p15:guide>
        <p15:guide id="9" orient="horz" pos="552" userDrawn="1">
          <p15:clr>
            <a:srgbClr val="FBAE40"/>
          </p15:clr>
        </p15:guide>
        <p15:guide id="10" orient="horz" pos="1512" userDrawn="1">
          <p15:clr>
            <a:srgbClr val="FBAE40"/>
          </p15:clr>
        </p15:guide>
        <p15:guide id="11" orient="horz" pos="2832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ED84C6-50E6-6C43-8031-AFF6268E0C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71550" y="1825625"/>
            <a:ext cx="1038225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Placeholder 11">
            <a:extLst>
              <a:ext uri="{FF2B5EF4-FFF2-40B4-BE49-F238E27FC236}">
                <a16:creationId xmlns:a16="http://schemas.microsoft.com/office/drawing/2014/main" id="{D41FC0AE-253D-D242-9C88-017078F8A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365125"/>
            <a:ext cx="104013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" name="Date Placeholder 3">
            <a:extLst>
              <a:ext uri="{FF2B5EF4-FFF2-40B4-BE49-F238E27FC236}">
                <a16:creationId xmlns:a16="http://schemas.microsoft.com/office/drawing/2014/main" id="{EF47083A-6D76-4B4D-87CA-E08E212F7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6FCA8E82-58CD-E045-8B98-B7A85B79B752}" type="datetime4">
              <a:rPr lang="en-US" smtClean="0"/>
              <a:pPr/>
              <a:t>February 27, 2023</a:t>
            </a:fld>
            <a:endParaRPr lang="en-US" dirty="0">
              <a:latin typeface="+mn-lt"/>
            </a:endParaRPr>
          </a:p>
        </p:txBody>
      </p:sp>
      <p:sp>
        <p:nvSpPr>
          <p:cNvPr id="31" name="Footer Placeholder 4">
            <a:extLst>
              <a:ext uri="{FF2B5EF4-FFF2-40B4-BE49-F238E27FC236}">
                <a16:creationId xmlns:a16="http://schemas.microsoft.com/office/drawing/2014/main" id="{C9955F1C-C0B1-BA44-8905-6991FA0D1E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94790" y="6332220"/>
            <a:ext cx="149733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C8ADA0DF-3751-9A48-8A21-59F01C782D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71550" y="6332220"/>
            <a:ext cx="52324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158922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9" r:id="rId1"/>
    <p:sldLayoutId id="2147483693" r:id="rId2"/>
    <p:sldLayoutId id="2147483671" r:id="rId3"/>
    <p:sldLayoutId id="2147483672" r:id="rId4"/>
    <p:sldLayoutId id="2147483673" r:id="rId5"/>
    <p:sldLayoutId id="2147483684" r:id="rId6"/>
    <p:sldLayoutId id="2147483675" r:id="rId7"/>
    <p:sldLayoutId id="2147483676" r:id="rId8"/>
    <p:sldLayoutId id="2147483677" r:id="rId9"/>
    <p:sldLayoutId id="2147483685" r:id="rId10"/>
    <p:sldLayoutId id="2147483688" r:id="rId11"/>
    <p:sldLayoutId id="2147483692" r:id="rId12"/>
    <p:sldLayoutId id="2147483682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 spc="100" baseline="0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240">
          <p15:clr>
            <a:srgbClr val="547EBF"/>
          </p15:clr>
        </p15:guide>
        <p15:guide id="4" orient="horz" pos="240">
          <p15:clr>
            <a:srgbClr val="547EBF"/>
          </p15:clr>
        </p15:guide>
        <p15:guide id="5" pos="7440">
          <p15:clr>
            <a:srgbClr val="547EBF"/>
          </p15:clr>
        </p15:guide>
        <p15:guide id="6" orient="horz" pos="4080">
          <p15:clr>
            <a:srgbClr val="547EBF"/>
          </p15:clr>
        </p15:guide>
        <p15:guide id="7" pos="600" userDrawn="1">
          <p15:clr>
            <a:srgbClr val="547EBF"/>
          </p15:clr>
        </p15:guide>
        <p15:guide id="8" pos="3720">
          <p15:clr>
            <a:srgbClr val="547EBF"/>
          </p15:clr>
        </p15:guide>
        <p15:guide id="9" pos="2112">
          <p15:clr>
            <a:srgbClr val="547EBF"/>
          </p15:clr>
        </p15:guide>
        <p15:guide id="10" pos="1848">
          <p15:clr>
            <a:srgbClr val="547EBF"/>
          </p15:clr>
        </p15:guide>
        <p15:guide id="11" pos="5568">
          <p15:clr>
            <a:srgbClr val="547EBF"/>
          </p15:clr>
        </p15:guide>
        <p15:guide id="12" pos="5832">
          <p15:clr>
            <a:srgbClr val="547EBF"/>
          </p15:clr>
        </p15:guide>
        <p15:guide id="13" pos="4968">
          <p15:clr>
            <a:srgbClr val="9FCC3B"/>
          </p15:clr>
        </p15:guide>
        <p15:guide id="14" pos="5208">
          <p15:clr>
            <a:srgbClr val="9FCC3B"/>
          </p15:clr>
        </p15:guide>
        <p15:guide id="15" pos="2712">
          <p15:clr>
            <a:srgbClr val="9FCC3B"/>
          </p15:clr>
        </p15:guide>
        <p15:guide id="16" pos="2472">
          <p15:clr>
            <a:srgbClr val="9FCC3B"/>
          </p15:clr>
        </p15:guide>
        <p15:guide id="17" pos="39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3E168C-8042-5B4E-A5A4-A5BF693AE2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67054" y="2116182"/>
            <a:ext cx="5491571" cy="1514019"/>
          </a:xfrm>
        </p:spPr>
        <p:txBody>
          <a:bodyPr/>
          <a:lstStyle/>
          <a:p>
            <a:r>
              <a:rPr lang="en-US" dirty="0"/>
              <a:t>Analog Project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8E61D8-31A3-2D45-8E25-CBE846E26E1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67055" y="4549553"/>
            <a:ext cx="5491570" cy="953337"/>
          </a:xfrm>
        </p:spPr>
        <p:txBody>
          <a:bodyPr/>
          <a:lstStyle/>
          <a:p>
            <a:r>
              <a:rPr lang="en-US" dirty="0">
                <a:solidFill>
                  <a:schemeClr val="accent3">
                    <a:lumMod val="50000"/>
                  </a:schemeClr>
                </a:solidFill>
                <a:latin typeface="+mj-lt"/>
              </a:rPr>
              <a:t>Automatic Solar Tracker</a:t>
            </a:r>
            <a:endParaRPr lang="en-US" dirty="0"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Group 10</a:t>
            </a:r>
          </a:p>
          <a:p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February 27, 2023 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09507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353F689-2E51-BF4F-AE47-7CEB7CC4C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Triangular Wave Generation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7F80A9-6337-524E-AC61-32C5AFEE8E6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52499" y="2289363"/>
            <a:ext cx="5143501" cy="2795232"/>
          </a:xfrm>
        </p:spPr>
        <p:txBody>
          <a:bodyPr/>
          <a:lstStyle/>
          <a:p>
            <a:r>
              <a:rPr lang="en-US" dirty="0"/>
              <a:t>The triangular wave form between 0-12V with 500Hz frequency is generated using the Schmitt trigger and integrator.</a:t>
            </a:r>
          </a:p>
          <a:p>
            <a:r>
              <a:rPr lang="en-US" dirty="0"/>
              <a:t>Here frequency of the waveform is adjusted by varying R</a:t>
            </a:r>
            <a:r>
              <a:rPr lang="en-US" baseline="-25000" dirty="0"/>
              <a:t>13</a:t>
            </a:r>
            <a:r>
              <a:rPr lang="en-US" dirty="0"/>
              <a:t>.</a:t>
            </a:r>
          </a:p>
          <a:p>
            <a:r>
              <a:rPr lang="en-US" dirty="0"/>
              <a:t>The threshold voltage is adjusted keeping R</a:t>
            </a:r>
            <a:r>
              <a:rPr lang="en-US" baseline="-25000" dirty="0"/>
              <a:t>2</a:t>
            </a:r>
            <a:r>
              <a:rPr lang="en-US" dirty="0"/>
              <a:t>/R</a:t>
            </a:r>
            <a:r>
              <a:rPr lang="en-US" baseline="-25000" dirty="0"/>
              <a:t>17</a:t>
            </a:r>
            <a:r>
              <a:rPr lang="en-US" dirty="0"/>
              <a:t> nearly equal to unity so that nearly 0-12V amplitude variation is possible.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7669F0-EA6D-6B46-AF0E-A9C2D1F223D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803E71-3088-0347-9BCC-16ADB551CCC8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2992120" y="6332220"/>
            <a:ext cx="1313180" cy="247651"/>
          </a:xfrm>
        </p:spPr>
        <p:txBody>
          <a:bodyPr/>
          <a:lstStyle/>
          <a:p>
            <a:fld id="{6FCA8E82-58CD-E045-8B98-B7A85B79B752}" type="datetime4">
              <a:rPr lang="en-US" smtClean="0"/>
              <a:pPr/>
              <a:t>February 27, 2023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E5E8B42-35F2-5336-BC93-38C4CEA42124}"/>
              </a:ext>
            </a:extLst>
          </p:cNvPr>
          <p:cNvSpPr/>
          <p:nvPr/>
        </p:nvSpPr>
        <p:spPr>
          <a:xfrm>
            <a:off x="9153525" y="1905000"/>
            <a:ext cx="466725" cy="28575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C9B95E7-66F5-8737-B222-65E97A91252A}"/>
              </a:ext>
            </a:extLst>
          </p:cNvPr>
          <p:cNvSpPr/>
          <p:nvPr/>
        </p:nvSpPr>
        <p:spPr>
          <a:xfrm>
            <a:off x="6401757" y="3429000"/>
            <a:ext cx="868619" cy="87405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B3637B0-6366-9783-D5C4-341790BF39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9862" y="1762660"/>
            <a:ext cx="6087325" cy="3848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8278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353F689-2E51-BF4F-AE47-7CEB7CC4C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PWM Generation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7F80A9-6337-524E-AC61-32C5AFEE8E6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52499" y="2289363"/>
            <a:ext cx="5143501" cy="2795232"/>
          </a:xfrm>
        </p:spPr>
        <p:txBody>
          <a:bodyPr/>
          <a:lstStyle/>
          <a:p>
            <a:r>
              <a:rPr lang="en-US" sz="2000" dirty="0"/>
              <a:t>PWM waves corresponding to the control signal from PID controller is created by the comparator with triangular waveform.</a:t>
            </a:r>
          </a:p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7669F0-EA6D-6B46-AF0E-A9C2D1F223D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803E71-3088-0347-9BCC-16ADB551CCC8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2992120" y="6332220"/>
            <a:ext cx="1313180" cy="247651"/>
          </a:xfrm>
        </p:spPr>
        <p:txBody>
          <a:bodyPr/>
          <a:lstStyle/>
          <a:p>
            <a:fld id="{6FCA8E82-58CD-E045-8B98-B7A85B79B752}" type="datetime4">
              <a:rPr lang="en-US" smtClean="0"/>
              <a:pPr/>
              <a:t>February 27, 2023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E5E8B42-35F2-5336-BC93-38C4CEA42124}"/>
              </a:ext>
            </a:extLst>
          </p:cNvPr>
          <p:cNvSpPr/>
          <p:nvPr/>
        </p:nvSpPr>
        <p:spPr>
          <a:xfrm>
            <a:off x="9153525" y="1905000"/>
            <a:ext cx="466725" cy="28575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C9B95E7-66F5-8737-B222-65E97A91252A}"/>
              </a:ext>
            </a:extLst>
          </p:cNvPr>
          <p:cNvSpPr/>
          <p:nvPr/>
        </p:nvSpPr>
        <p:spPr>
          <a:xfrm>
            <a:off x="6401757" y="3429000"/>
            <a:ext cx="868619" cy="87405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538AB11-91E7-7437-9C3D-9DB509B00C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9186" y="1184494"/>
            <a:ext cx="3618791" cy="4335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758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353F689-2E51-BF4F-AE47-7CEB7CC4C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Schematic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7669F0-EA6D-6B46-AF0E-A9C2D1F223D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803E71-3088-0347-9BCC-16ADB551CCC8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2992120" y="6332220"/>
            <a:ext cx="1313180" cy="247651"/>
          </a:xfrm>
        </p:spPr>
        <p:txBody>
          <a:bodyPr/>
          <a:lstStyle/>
          <a:p>
            <a:fld id="{6FCA8E82-58CD-E045-8B98-B7A85B79B752}" type="datetime4">
              <a:rPr lang="en-US" smtClean="0"/>
              <a:pPr/>
              <a:t>February 27, 2023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E5E8B42-35F2-5336-BC93-38C4CEA42124}"/>
              </a:ext>
            </a:extLst>
          </p:cNvPr>
          <p:cNvSpPr/>
          <p:nvPr/>
        </p:nvSpPr>
        <p:spPr>
          <a:xfrm>
            <a:off x="9153525" y="1905000"/>
            <a:ext cx="466725" cy="28575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C9B95E7-66F5-8737-B222-65E97A91252A}"/>
              </a:ext>
            </a:extLst>
          </p:cNvPr>
          <p:cNvSpPr/>
          <p:nvPr/>
        </p:nvSpPr>
        <p:spPr>
          <a:xfrm>
            <a:off x="6401757" y="3429000"/>
            <a:ext cx="868619" cy="87405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</a:endParaRPr>
          </a:p>
        </p:txBody>
      </p:sp>
      <p:pic>
        <p:nvPicPr>
          <p:cNvPr id="8" name="Picture 7" descr="Diagram, schematic&#10;&#10;Description automatically generated">
            <a:extLst>
              <a:ext uri="{FF2B5EF4-FFF2-40B4-BE49-F238E27FC236}">
                <a16:creationId xmlns:a16="http://schemas.microsoft.com/office/drawing/2014/main" id="{0202AA7B-10C7-DE76-C8D6-DD05F29850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4437" y="417698"/>
            <a:ext cx="7058171" cy="5646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3900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353F689-2E51-BF4F-AE47-7CEB7CC4C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PCB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7669F0-EA6D-6B46-AF0E-A9C2D1F223D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803E71-3088-0347-9BCC-16ADB551CCC8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2992120" y="6332220"/>
            <a:ext cx="1313180" cy="247651"/>
          </a:xfrm>
        </p:spPr>
        <p:txBody>
          <a:bodyPr/>
          <a:lstStyle/>
          <a:p>
            <a:fld id="{6FCA8E82-58CD-E045-8B98-B7A85B79B752}" type="datetime4">
              <a:rPr lang="en-US" smtClean="0"/>
              <a:pPr/>
              <a:t>February 27, 2023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E5E8B42-35F2-5336-BC93-38C4CEA42124}"/>
              </a:ext>
            </a:extLst>
          </p:cNvPr>
          <p:cNvSpPr/>
          <p:nvPr/>
        </p:nvSpPr>
        <p:spPr>
          <a:xfrm>
            <a:off x="9153525" y="1905000"/>
            <a:ext cx="466725" cy="28575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C9B95E7-66F5-8737-B222-65E97A91252A}"/>
              </a:ext>
            </a:extLst>
          </p:cNvPr>
          <p:cNvSpPr/>
          <p:nvPr/>
        </p:nvSpPr>
        <p:spPr>
          <a:xfrm>
            <a:off x="6401757" y="3429000"/>
            <a:ext cx="868619" cy="87405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</a:endParaRPr>
          </a:p>
        </p:txBody>
      </p:sp>
      <p:pic>
        <p:nvPicPr>
          <p:cNvPr id="4" name="Picture 3" descr="Map&#10;&#10;Description automatically generated">
            <a:extLst>
              <a:ext uri="{FF2B5EF4-FFF2-40B4-BE49-F238E27FC236}">
                <a16:creationId xmlns:a16="http://schemas.microsoft.com/office/drawing/2014/main" id="{B82C29D8-4F5E-EC73-8301-E71328A456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1019" y="331744"/>
            <a:ext cx="6796222" cy="5527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7602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353F689-2E51-BF4F-AE47-7CEB7CC4C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PCB</a:t>
            </a:r>
            <a:br>
              <a:rPr lang="en-US" dirty="0"/>
            </a:br>
            <a:r>
              <a:rPr lang="en-US" dirty="0"/>
              <a:t>3D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7669F0-EA6D-6B46-AF0E-A9C2D1F223D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803E71-3088-0347-9BCC-16ADB551CCC8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2992120" y="6332220"/>
            <a:ext cx="1313180" cy="247651"/>
          </a:xfrm>
        </p:spPr>
        <p:txBody>
          <a:bodyPr/>
          <a:lstStyle/>
          <a:p>
            <a:fld id="{6FCA8E82-58CD-E045-8B98-B7A85B79B752}" type="datetime4">
              <a:rPr lang="en-US" smtClean="0"/>
              <a:pPr/>
              <a:t>February 27, 2023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E5E8B42-35F2-5336-BC93-38C4CEA42124}"/>
              </a:ext>
            </a:extLst>
          </p:cNvPr>
          <p:cNvSpPr/>
          <p:nvPr/>
        </p:nvSpPr>
        <p:spPr>
          <a:xfrm>
            <a:off x="9153525" y="1905000"/>
            <a:ext cx="466725" cy="28575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C9B95E7-66F5-8737-B222-65E97A91252A}"/>
              </a:ext>
            </a:extLst>
          </p:cNvPr>
          <p:cNvSpPr/>
          <p:nvPr/>
        </p:nvSpPr>
        <p:spPr>
          <a:xfrm>
            <a:off x="6401757" y="3429000"/>
            <a:ext cx="868619" cy="87405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870A1EA-7DE6-AF3C-3922-F4726A2B81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1959" y="529106"/>
            <a:ext cx="6456013" cy="5680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7270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353F689-2E51-BF4F-AE47-7CEB7CC4C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PCB</a:t>
            </a:r>
            <a:br>
              <a:rPr lang="en-US" dirty="0"/>
            </a:br>
            <a:r>
              <a:rPr lang="en-US" dirty="0"/>
              <a:t>Top Layer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7669F0-EA6D-6B46-AF0E-A9C2D1F223D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803E71-3088-0347-9BCC-16ADB551CCC8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2992120" y="6332220"/>
            <a:ext cx="1313180" cy="247651"/>
          </a:xfrm>
        </p:spPr>
        <p:txBody>
          <a:bodyPr/>
          <a:lstStyle/>
          <a:p>
            <a:fld id="{6FCA8E82-58CD-E045-8B98-B7A85B79B752}" type="datetime4">
              <a:rPr lang="en-US" smtClean="0"/>
              <a:pPr/>
              <a:t>February 27, 2023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E5E8B42-35F2-5336-BC93-38C4CEA42124}"/>
              </a:ext>
            </a:extLst>
          </p:cNvPr>
          <p:cNvSpPr/>
          <p:nvPr/>
        </p:nvSpPr>
        <p:spPr>
          <a:xfrm>
            <a:off x="9153525" y="1905000"/>
            <a:ext cx="466725" cy="28575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C9B95E7-66F5-8737-B222-65E97A91252A}"/>
              </a:ext>
            </a:extLst>
          </p:cNvPr>
          <p:cNvSpPr/>
          <p:nvPr/>
        </p:nvSpPr>
        <p:spPr>
          <a:xfrm>
            <a:off x="6401757" y="3429000"/>
            <a:ext cx="868619" cy="87405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FA8881-E480-14A9-FC0D-C1B7456229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1752" y="697152"/>
            <a:ext cx="6758641" cy="5463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6046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353F689-2E51-BF4F-AE47-7CEB7CC4C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381" y="1193213"/>
            <a:ext cx="4941477" cy="610863"/>
          </a:xfrm>
        </p:spPr>
        <p:txBody>
          <a:bodyPr>
            <a:normAutofit fontScale="90000"/>
          </a:bodyPr>
          <a:lstStyle/>
          <a:p>
            <a:r>
              <a:rPr lang="en-US" dirty="0"/>
              <a:t>PCB</a:t>
            </a:r>
            <a:br>
              <a:rPr lang="en-US" dirty="0"/>
            </a:br>
            <a:r>
              <a:rPr lang="en-US" dirty="0"/>
              <a:t>Bottom </a:t>
            </a:r>
            <a:br>
              <a:rPr lang="en-US" dirty="0"/>
            </a:br>
            <a:r>
              <a:rPr lang="en-US" dirty="0"/>
              <a:t>Layer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7669F0-EA6D-6B46-AF0E-A9C2D1F223D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803E71-3088-0347-9BCC-16ADB551CCC8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2992120" y="6332220"/>
            <a:ext cx="1313180" cy="247651"/>
          </a:xfrm>
        </p:spPr>
        <p:txBody>
          <a:bodyPr/>
          <a:lstStyle/>
          <a:p>
            <a:fld id="{6FCA8E82-58CD-E045-8B98-B7A85B79B752}" type="datetime4">
              <a:rPr lang="en-US" smtClean="0"/>
              <a:pPr/>
              <a:t>February 27, 2023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E5E8B42-35F2-5336-BC93-38C4CEA42124}"/>
              </a:ext>
            </a:extLst>
          </p:cNvPr>
          <p:cNvSpPr/>
          <p:nvPr/>
        </p:nvSpPr>
        <p:spPr>
          <a:xfrm>
            <a:off x="9153525" y="1905000"/>
            <a:ext cx="466725" cy="28575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C9B95E7-66F5-8737-B222-65E97A91252A}"/>
              </a:ext>
            </a:extLst>
          </p:cNvPr>
          <p:cNvSpPr/>
          <p:nvPr/>
        </p:nvSpPr>
        <p:spPr>
          <a:xfrm>
            <a:off x="6401757" y="3429000"/>
            <a:ext cx="868619" cy="87405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C99AE1-EECC-833E-1791-E6BC77C34D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1504" y="497072"/>
            <a:ext cx="6562538" cy="5311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2711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353F689-2E51-BF4F-AE47-7CEB7CC4C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PCB</a:t>
            </a:r>
            <a:br>
              <a:rPr lang="en-US" dirty="0"/>
            </a:br>
            <a:r>
              <a:rPr lang="en-US" dirty="0"/>
              <a:t>Layer 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7669F0-EA6D-6B46-AF0E-A9C2D1F223D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803E71-3088-0347-9BCC-16ADB551CCC8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2992120" y="6332220"/>
            <a:ext cx="1313180" cy="247651"/>
          </a:xfrm>
        </p:spPr>
        <p:txBody>
          <a:bodyPr/>
          <a:lstStyle/>
          <a:p>
            <a:fld id="{6FCA8E82-58CD-E045-8B98-B7A85B79B752}" type="datetime4">
              <a:rPr lang="en-US" smtClean="0"/>
              <a:pPr/>
              <a:t>February 27, 2023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E5E8B42-35F2-5336-BC93-38C4CEA42124}"/>
              </a:ext>
            </a:extLst>
          </p:cNvPr>
          <p:cNvSpPr/>
          <p:nvPr/>
        </p:nvSpPr>
        <p:spPr>
          <a:xfrm>
            <a:off x="9153525" y="1905000"/>
            <a:ext cx="466725" cy="28575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C9B95E7-66F5-8737-B222-65E97A91252A}"/>
              </a:ext>
            </a:extLst>
          </p:cNvPr>
          <p:cNvSpPr/>
          <p:nvPr/>
        </p:nvSpPr>
        <p:spPr>
          <a:xfrm>
            <a:off x="6401757" y="3429000"/>
            <a:ext cx="868619" cy="87405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</a:endParaRPr>
          </a:p>
        </p:txBody>
      </p:sp>
      <p:pic>
        <p:nvPicPr>
          <p:cNvPr id="4" name="Picture 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96DE2C3A-C274-434F-6AF6-DCF236E800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0585" y="622688"/>
            <a:ext cx="6299582" cy="5107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9514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353F689-2E51-BF4F-AE47-7CEB7CC4C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PCB</a:t>
            </a:r>
            <a:br>
              <a:rPr lang="en-US" dirty="0"/>
            </a:br>
            <a:r>
              <a:rPr lang="en-US" dirty="0"/>
              <a:t>Layer 2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7669F0-EA6D-6B46-AF0E-A9C2D1F223D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803E71-3088-0347-9BCC-16ADB551CCC8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2992120" y="6332220"/>
            <a:ext cx="1313180" cy="247651"/>
          </a:xfrm>
        </p:spPr>
        <p:txBody>
          <a:bodyPr/>
          <a:lstStyle/>
          <a:p>
            <a:fld id="{6FCA8E82-58CD-E045-8B98-B7A85B79B752}" type="datetime4">
              <a:rPr lang="en-US" smtClean="0"/>
              <a:pPr/>
              <a:t>February 27, 2023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E5E8B42-35F2-5336-BC93-38C4CEA42124}"/>
              </a:ext>
            </a:extLst>
          </p:cNvPr>
          <p:cNvSpPr/>
          <p:nvPr/>
        </p:nvSpPr>
        <p:spPr>
          <a:xfrm>
            <a:off x="9153525" y="1905000"/>
            <a:ext cx="466725" cy="28575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C9B95E7-66F5-8737-B222-65E97A91252A}"/>
              </a:ext>
            </a:extLst>
          </p:cNvPr>
          <p:cNvSpPr/>
          <p:nvPr/>
        </p:nvSpPr>
        <p:spPr>
          <a:xfrm>
            <a:off x="6401757" y="3429000"/>
            <a:ext cx="868619" cy="87405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D8D2E6-4127-8CEF-2260-4403C626C3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8956" y="452033"/>
            <a:ext cx="6625784" cy="538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1705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353F689-2E51-BF4F-AE47-7CEB7CC4C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Enclosure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7669F0-EA6D-6B46-AF0E-A9C2D1F223D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803E71-3088-0347-9BCC-16ADB551CCC8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2992120" y="6332220"/>
            <a:ext cx="1313180" cy="247651"/>
          </a:xfrm>
        </p:spPr>
        <p:txBody>
          <a:bodyPr/>
          <a:lstStyle/>
          <a:p>
            <a:fld id="{6FCA8E82-58CD-E045-8B98-B7A85B79B752}" type="datetime4">
              <a:rPr lang="en-US" smtClean="0"/>
              <a:pPr/>
              <a:t>February 27, 2023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E5E8B42-35F2-5336-BC93-38C4CEA42124}"/>
              </a:ext>
            </a:extLst>
          </p:cNvPr>
          <p:cNvSpPr/>
          <p:nvPr/>
        </p:nvSpPr>
        <p:spPr>
          <a:xfrm>
            <a:off x="9153525" y="1905000"/>
            <a:ext cx="466725" cy="28575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C9B95E7-66F5-8737-B222-65E97A91252A}"/>
              </a:ext>
            </a:extLst>
          </p:cNvPr>
          <p:cNvSpPr/>
          <p:nvPr/>
        </p:nvSpPr>
        <p:spPr>
          <a:xfrm>
            <a:off x="6401757" y="3429000"/>
            <a:ext cx="868619" cy="87405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769CC0-AEDE-970F-FB77-B83CCAC902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8129" y="667567"/>
            <a:ext cx="5924493" cy="5149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3543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D1B7BD-14B1-E485-436A-ABD39E65F8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94547" y="167951"/>
            <a:ext cx="5202905" cy="1120266"/>
          </a:xfrm>
        </p:spPr>
        <p:txBody>
          <a:bodyPr/>
          <a:lstStyle/>
          <a:p>
            <a:r>
              <a:rPr lang="en-US" sz="4400" dirty="0"/>
              <a:t>Block Diagram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CF02A076-D381-329F-658E-6A7CC4E527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5716" y="1695523"/>
            <a:ext cx="6780568" cy="4630631"/>
          </a:xfrm>
          <a:prstGeom prst="rect">
            <a:avLst/>
          </a:prstGeom>
        </p:spPr>
      </p:pic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64049E59-174E-CDAE-C988-9200684C7FD2}"/>
              </a:ext>
            </a:extLst>
          </p:cNvPr>
          <p:cNvCxnSpPr/>
          <p:nvPr/>
        </p:nvCxnSpPr>
        <p:spPr>
          <a:xfrm flipV="1">
            <a:off x="6904653" y="2407298"/>
            <a:ext cx="914400" cy="634482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286F2846-F36E-ECAC-5463-D1A6D8155B73}"/>
              </a:ext>
            </a:extLst>
          </p:cNvPr>
          <p:cNvCxnSpPr>
            <a:cxnSpLocks/>
          </p:cNvCxnSpPr>
          <p:nvPr/>
        </p:nvCxnSpPr>
        <p:spPr>
          <a:xfrm rot="10800000" flipV="1">
            <a:off x="4721290" y="3545632"/>
            <a:ext cx="793102" cy="465205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7EF27A03-766A-85BA-996C-BD16751A6809}"/>
              </a:ext>
            </a:extLst>
          </p:cNvPr>
          <p:cNvCxnSpPr>
            <a:cxnSpLocks/>
          </p:cNvCxnSpPr>
          <p:nvPr/>
        </p:nvCxnSpPr>
        <p:spPr>
          <a:xfrm rot="16200000" flipH="1">
            <a:off x="5831632" y="3732244"/>
            <a:ext cx="1362274" cy="1194321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11FA987-254A-EA24-FA1B-5A6E47E5A8FF}"/>
              </a:ext>
            </a:extLst>
          </p:cNvPr>
          <p:cNvCxnSpPr/>
          <p:nvPr/>
        </p:nvCxnSpPr>
        <p:spPr>
          <a:xfrm>
            <a:off x="5682343" y="3648267"/>
            <a:ext cx="0" cy="151156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FB15F07-46B9-81DB-E34F-8044F26321F7}"/>
              </a:ext>
            </a:extLst>
          </p:cNvPr>
          <p:cNvCxnSpPr/>
          <p:nvPr/>
        </p:nvCxnSpPr>
        <p:spPr>
          <a:xfrm flipH="1">
            <a:off x="4525348" y="5169159"/>
            <a:ext cx="114766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42290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353F689-2E51-BF4F-AE47-7CEB7CC4C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Enclosure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7669F0-EA6D-6B46-AF0E-A9C2D1F223D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803E71-3088-0347-9BCC-16ADB551CCC8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2992120" y="6332220"/>
            <a:ext cx="1313180" cy="247651"/>
          </a:xfrm>
        </p:spPr>
        <p:txBody>
          <a:bodyPr/>
          <a:lstStyle/>
          <a:p>
            <a:fld id="{6FCA8E82-58CD-E045-8B98-B7A85B79B752}" type="datetime4">
              <a:rPr lang="en-US" smtClean="0"/>
              <a:pPr/>
              <a:t>February 27, 2023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E5E8B42-35F2-5336-BC93-38C4CEA42124}"/>
              </a:ext>
            </a:extLst>
          </p:cNvPr>
          <p:cNvSpPr/>
          <p:nvPr/>
        </p:nvSpPr>
        <p:spPr>
          <a:xfrm>
            <a:off x="9153525" y="1905000"/>
            <a:ext cx="466725" cy="28575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C9B95E7-66F5-8737-B222-65E97A91252A}"/>
              </a:ext>
            </a:extLst>
          </p:cNvPr>
          <p:cNvSpPr/>
          <p:nvPr/>
        </p:nvSpPr>
        <p:spPr>
          <a:xfrm>
            <a:off x="6401757" y="3429000"/>
            <a:ext cx="868619" cy="87405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8FA07B8-FE3D-BD08-0FAF-652318B77D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5175" y="661956"/>
            <a:ext cx="6110401" cy="5209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7459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353F689-2E51-BF4F-AE47-7CEB7CC4C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5487" y="421162"/>
            <a:ext cx="4941477" cy="610863"/>
          </a:xfrm>
        </p:spPr>
        <p:txBody>
          <a:bodyPr>
            <a:normAutofit/>
          </a:bodyPr>
          <a:lstStyle/>
          <a:p>
            <a:r>
              <a:rPr lang="en-US" dirty="0"/>
              <a:t>While Tuning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7669F0-EA6D-6B46-AF0E-A9C2D1F223D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803E71-3088-0347-9BCC-16ADB551CCC8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2992120" y="6332220"/>
            <a:ext cx="1313180" cy="247651"/>
          </a:xfrm>
        </p:spPr>
        <p:txBody>
          <a:bodyPr/>
          <a:lstStyle/>
          <a:p>
            <a:fld id="{6FCA8E82-58CD-E045-8B98-B7A85B79B752}" type="datetime4">
              <a:rPr lang="en-US" smtClean="0"/>
              <a:pPr/>
              <a:t>February 27, 2023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E5E8B42-35F2-5336-BC93-38C4CEA42124}"/>
              </a:ext>
            </a:extLst>
          </p:cNvPr>
          <p:cNvSpPr/>
          <p:nvPr/>
        </p:nvSpPr>
        <p:spPr>
          <a:xfrm>
            <a:off x="9153525" y="1905000"/>
            <a:ext cx="466725" cy="28575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C9B95E7-66F5-8737-B222-65E97A91252A}"/>
              </a:ext>
            </a:extLst>
          </p:cNvPr>
          <p:cNvSpPr/>
          <p:nvPr/>
        </p:nvSpPr>
        <p:spPr>
          <a:xfrm>
            <a:off x="6401757" y="3429000"/>
            <a:ext cx="868619" cy="87405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</a:endParaRPr>
          </a:p>
        </p:txBody>
      </p:sp>
      <p:pic>
        <p:nvPicPr>
          <p:cNvPr id="2" name="video">
            <a:hlinkClick r:id="" action="ppaction://media"/>
            <a:extLst>
              <a:ext uri="{FF2B5EF4-FFF2-40B4-BE49-F238E27FC236}">
                <a16:creationId xmlns:a16="http://schemas.microsoft.com/office/drawing/2014/main" id="{79D22A1C-2432-BB25-14C2-AC3CEA962C9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53799" y="1220708"/>
            <a:ext cx="9801194" cy="5547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607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80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353F689-2E51-BF4F-AE47-7CEB7CC4C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5487" y="421162"/>
            <a:ext cx="4941477" cy="610863"/>
          </a:xfrm>
        </p:spPr>
        <p:txBody>
          <a:bodyPr>
            <a:normAutofit/>
          </a:bodyPr>
          <a:lstStyle/>
          <a:p>
            <a:r>
              <a:rPr lang="en-US" dirty="0"/>
              <a:t>While Tuning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7669F0-EA6D-6B46-AF0E-A9C2D1F223D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803E71-3088-0347-9BCC-16ADB551CCC8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2992120" y="6332220"/>
            <a:ext cx="1313180" cy="247651"/>
          </a:xfrm>
        </p:spPr>
        <p:txBody>
          <a:bodyPr/>
          <a:lstStyle/>
          <a:p>
            <a:fld id="{6FCA8E82-58CD-E045-8B98-B7A85B79B752}" type="datetime4">
              <a:rPr lang="en-US" smtClean="0"/>
              <a:pPr/>
              <a:t>February 27, 2023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E5E8B42-35F2-5336-BC93-38C4CEA42124}"/>
              </a:ext>
            </a:extLst>
          </p:cNvPr>
          <p:cNvSpPr/>
          <p:nvPr/>
        </p:nvSpPr>
        <p:spPr>
          <a:xfrm>
            <a:off x="9153525" y="1905000"/>
            <a:ext cx="466725" cy="28575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C9B95E7-66F5-8737-B222-65E97A91252A}"/>
              </a:ext>
            </a:extLst>
          </p:cNvPr>
          <p:cNvSpPr/>
          <p:nvPr/>
        </p:nvSpPr>
        <p:spPr>
          <a:xfrm>
            <a:off x="6401757" y="3429000"/>
            <a:ext cx="868619" cy="87405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</a:endParaRPr>
          </a:p>
        </p:txBody>
      </p:sp>
      <p:pic>
        <p:nvPicPr>
          <p:cNvPr id="4" name="tuning">
            <a:hlinkClick r:id="" action="ppaction://media"/>
            <a:extLst>
              <a:ext uri="{FF2B5EF4-FFF2-40B4-BE49-F238E27FC236}">
                <a16:creationId xmlns:a16="http://schemas.microsoft.com/office/drawing/2014/main" id="{B4A4C5F6-FB8E-D7F1-A9E2-356221C8689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33170" y="1293988"/>
            <a:ext cx="9543161" cy="5401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506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47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353F689-2E51-BF4F-AE47-7CEB7CC4C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Future Works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7F80A9-6337-524E-AC61-32C5AFEE8E6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287634" y="2463268"/>
            <a:ext cx="9964586" cy="3264354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MORE TUNING!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As the systems only draws around 1.4 W, the system can be developed </a:t>
            </a:r>
            <a:br>
              <a:rPr lang="en-US" sz="2000" dirty="0"/>
            </a:br>
            <a:r>
              <a:rPr lang="en-US" sz="2000" dirty="0"/>
              <a:t>to be powered by a solar panel.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To include a motor driver with a higher current capability.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Buck converter. To reduce power wastage.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7669F0-EA6D-6B46-AF0E-A9C2D1F223D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803E71-3088-0347-9BCC-16ADB551CCC8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2992120" y="6332220"/>
            <a:ext cx="1313180" cy="247651"/>
          </a:xfrm>
        </p:spPr>
        <p:txBody>
          <a:bodyPr/>
          <a:lstStyle/>
          <a:p>
            <a:fld id="{6FCA8E82-58CD-E045-8B98-B7A85B79B752}" type="datetime4">
              <a:rPr lang="en-US" smtClean="0"/>
              <a:pPr/>
              <a:t>February 27, 2023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53192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3E168C-8042-5B4E-A5A4-A5BF693AE2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67054" y="2741333"/>
            <a:ext cx="5491571" cy="1514019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8770255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353F689-2E51-BF4F-AE47-7CEB7CC4C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Design Parameters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7F80A9-6337-524E-AC61-32C5AFEE8E6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287634" y="2463268"/>
            <a:ext cx="9964586" cy="2795232"/>
          </a:xfrm>
        </p:spPr>
        <p:txBody>
          <a:bodyPr/>
          <a:lstStyle/>
          <a:p>
            <a:pPr marL="342900" indent="-342900">
              <a:buAutoNum type="arabicPeriod"/>
            </a:pPr>
            <a:r>
              <a:rPr lang="en-US" sz="1800" dirty="0"/>
              <a:t>Reference Voltage – 12V</a:t>
            </a:r>
          </a:p>
          <a:p>
            <a:pPr marL="342900" indent="-342900">
              <a:buAutoNum type="arabicPeriod"/>
            </a:pPr>
            <a:r>
              <a:rPr lang="en-US" sz="1800" dirty="0"/>
              <a:t>Light Sensor – 12mm LDR	Dark Resistance: 1M</a:t>
            </a:r>
            <a:r>
              <a:rPr lang="el-GR" sz="1800" dirty="0"/>
              <a:t>Ω</a:t>
            </a:r>
            <a:r>
              <a:rPr lang="en-US" sz="1800" dirty="0"/>
              <a:t>	Light Resistance: 5-10 K</a:t>
            </a:r>
            <a:r>
              <a:rPr lang="el-GR" sz="1800" dirty="0"/>
              <a:t>Ω</a:t>
            </a:r>
            <a:endParaRPr lang="en-US" sz="1800" dirty="0"/>
          </a:p>
          <a:p>
            <a:pPr marL="342900" indent="-342900">
              <a:buAutoNum type="arabicPeriod"/>
            </a:pPr>
            <a:r>
              <a:rPr lang="en-US" sz="1800" dirty="0"/>
              <a:t>OPAMPs - UA741CP, LMC660CN, TLC372CP</a:t>
            </a:r>
          </a:p>
          <a:p>
            <a:pPr marL="342900" indent="-342900">
              <a:buAutoNum type="arabicPeriod"/>
            </a:pPr>
            <a:r>
              <a:rPr lang="en-US" sz="1800" dirty="0"/>
              <a:t>Motor Driver - L298N</a:t>
            </a:r>
          </a:p>
          <a:p>
            <a:pPr marL="342900" indent="-342900">
              <a:buAutoNum type="arabicPeriod"/>
            </a:pPr>
            <a:r>
              <a:rPr lang="en-US" sz="1800" dirty="0"/>
              <a:t>Motor – RK-370CA-18260 DC Motor</a:t>
            </a:r>
          </a:p>
          <a:p>
            <a:pPr marL="342900" indent="-342900">
              <a:buAutoNum type="arabicPeriod"/>
            </a:pPr>
            <a:r>
              <a:rPr lang="en-US" sz="1800" dirty="0"/>
              <a:t>Motor Stall Current 300 mA</a:t>
            </a:r>
          </a:p>
          <a:p>
            <a:pPr marL="342900" indent="-342900">
              <a:buAutoNum type="arabicPeriod"/>
            </a:pPr>
            <a:r>
              <a:rPr lang="en-US" sz="1800" dirty="0"/>
              <a:t>PCB - 4 Layer, Manufactured and imported from JLC PCB (China)</a:t>
            </a:r>
          </a:p>
          <a:p>
            <a:pPr marL="342900" indent="-342900">
              <a:buAutoNum type="arabicPeriod"/>
            </a:pPr>
            <a:r>
              <a:rPr lang="en-US" sz="1800" dirty="0"/>
              <a:t>Enclosure Material - Wood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7669F0-EA6D-6B46-AF0E-A9C2D1F223D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803E71-3088-0347-9BCC-16ADB551CCC8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2992120" y="6332220"/>
            <a:ext cx="1313180" cy="247651"/>
          </a:xfrm>
        </p:spPr>
        <p:txBody>
          <a:bodyPr/>
          <a:lstStyle/>
          <a:p>
            <a:fld id="{6FCA8E82-58CD-E045-8B98-B7A85B79B752}" type="datetime4">
              <a:rPr lang="en-US" smtClean="0"/>
              <a:pPr/>
              <a:t>February 27, 2023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17813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353F689-2E51-BF4F-AE47-7CEB7CC4C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Differential Amplifier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7F80A9-6337-524E-AC61-32C5AFEE8E6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52499" y="2289363"/>
            <a:ext cx="9964586" cy="2795232"/>
          </a:xfrm>
        </p:spPr>
        <p:txBody>
          <a:bodyPr/>
          <a:lstStyle/>
          <a:p>
            <a:r>
              <a:rPr lang="en-US" sz="1800" dirty="0"/>
              <a:t>Here the differential voltage between the input</a:t>
            </a:r>
          </a:p>
          <a:p>
            <a:r>
              <a:rPr lang="en-US" sz="1800" dirty="0"/>
              <a:t>voltage and set point voltage(6V) is being amplified.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7669F0-EA6D-6B46-AF0E-A9C2D1F223D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803E71-3088-0347-9BCC-16ADB551CCC8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2992120" y="6332220"/>
            <a:ext cx="1313180" cy="247651"/>
          </a:xfrm>
        </p:spPr>
        <p:txBody>
          <a:bodyPr/>
          <a:lstStyle/>
          <a:p>
            <a:fld id="{6FCA8E82-58CD-E045-8B98-B7A85B79B752}" type="datetime4">
              <a:rPr lang="en-US" smtClean="0"/>
              <a:pPr/>
              <a:t>February 27, 2023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E5E8B42-35F2-5336-BC93-38C4CEA42124}"/>
              </a:ext>
            </a:extLst>
          </p:cNvPr>
          <p:cNvSpPr/>
          <p:nvPr/>
        </p:nvSpPr>
        <p:spPr>
          <a:xfrm>
            <a:off x="9153525" y="1905000"/>
            <a:ext cx="466725" cy="28575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44E548C-E527-7D0A-157D-D9C51B91D1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1757" y="1060158"/>
            <a:ext cx="3692501" cy="498763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C9B95E7-66F5-8737-B222-65E97A91252A}"/>
              </a:ext>
            </a:extLst>
          </p:cNvPr>
          <p:cNvSpPr/>
          <p:nvPr/>
        </p:nvSpPr>
        <p:spPr>
          <a:xfrm>
            <a:off x="6401757" y="3429000"/>
            <a:ext cx="868619" cy="87405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17167380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353F689-2E51-BF4F-AE47-7CEB7CC4C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PID Controller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A17F80A9-6337-524E-AC61-32C5AFEE8E6D}"/>
                  </a:ext>
                </a:extLst>
              </p:cNvPr>
              <p:cNvSpPr>
                <a:spLocks noGrp="1"/>
              </p:cNvSpPr>
              <p:nvPr>
                <p:ph type="body" sz="quarter" idx="11"/>
              </p:nvPr>
            </p:nvSpPr>
            <p:spPr>
              <a:xfrm>
                <a:off x="952499" y="2289363"/>
                <a:ext cx="9964586" cy="2795232"/>
              </a:xfrm>
            </p:spPr>
            <p:txBody>
              <a:bodyPr/>
              <a:lstStyle/>
              <a:p>
                <a:endParaRPr lang="en-US" dirty="0"/>
              </a:p>
              <a:p>
                <a:r>
                  <a:rPr lang="en-US" dirty="0"/>
                  <a:t>	</a:t>
                </a: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V</a:t>
                </a:r>
                <a:r>
                  <a:rPr lang="en-US" sz="2400" baseline="-25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o</a:t>
                </a: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4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num>
                      <m:den>
                        <m:r>
                          <a:rPr lang="en-US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den>
                    </m:f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V</a:t>
                </a:r>
                <a:r>
                  <a:rPr lang="en-US" sz="2400" baseline="-25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in</a:t>
                </a:r>
              </a:p>
              <a:p>
                <a:r>
                  <a:rPr lang="en-US" sz="2000" dirty="0"/>
                  <a:t>	</a:t>
                </a:r>
                <a:r>
                  <a:rPr lang="en-US" sz="2000" b="1" dirty="0"/>
                  <a:t>Proportional</a:t>
                </a:r>
                <a:r>
                  <a:rPr lang="en-US" sz="2000" dirty="0"/>
                  <a:t> gain, </a:t>
                </a:r>
                <a:r>
                  <a:rPr lang="en-US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K</a:t>
                </a:r>
                <a:r>
                  <a:rPr lang="en-US" sz="2800" baseline="-25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p</a:t>
                </a:r>
                <a:r>
                  <a:rPr lang="en-US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800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8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num>
                      <m:den>
                        <m:r>
                          <a:rPr lang="en-US" sz="28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den>
                    </m:f>
                  </m:oMath>
                </a14:m>
                <a:endParaRPr lang="en-US" sz="2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A17F80A9-6337-524E-AC61-32C5AFEE8E6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xfrm>
                <a:off x="952499" y="2289363"/>
                <a:ext cx="9964586" cy="2795232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7669F0-EA6D-6B46-AF0E-A9C2D1F223D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803E71-3088-0347-9BCC-16ADB551CCC8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2992120" y="6332220"/>
            <a:ext cx="1313180" cy="247651"/>
          </a:xfrm>
        </p:spPr>
        <p:txBody>
          <a:bodyPr/>
          <a:lstStyle/>
          <a:p>
            <a:fld id="{6FCA8E82-58CD-E045-8B98-B7A85B79B752}" type="datetime4">
              <a:rPr lang="en-US" smtClean="0"/>
              <a:pPr/>
              <a:t>February 27, 2023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726B055-C2CB-C8FD-B473-387F6BF21A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4792" y="1184494"/>
            <a:ext cx="4725914" cy="4246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95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353F689-2E51-BF4F-AE47-7CEB7CC4C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PID Controller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A17F80A9-6337-524E-AC61-32C5AFEE8E6D}"/>
                  </a:ext>
                </a:extLst>
              </p:cNvPr>
              <p:cNvSpPr>
                <a:spLocks noGrp="1"/>
              </p:cNvSpPr>
              <p:nvPr>
                <p:ph type="body" sz="quarter" idx="11"/>
              </p:nvPr>
            </p:nvSpPr>
            <p:spPr>
              <a:xfrm>
                <a:off x="952499" y="2289363"/>
                <a:ext cx="9964586" cy="2795232"/>
              </a:xfrm>
            </p:spPr>
            <p:txBody>
              <a:bodyPr/>
              <a:lstStyle/>
              <a:p>
                <a:endParaRPr lang="en-US" dirty="0"/>
              </a:p>
              <a:p>
                <a:r>
                  <a:rPr lang="en-US" dirty="0"/>
                  <a:t>	</a:t>
                </a: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V</a:t>
                </a:r>
                <a:r>
                  <a:rPr lang="en-US" sz="2400" baseline="-25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o</a:t>
                </a: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RC</m:t>
                        </m:r>
                      </m:den>
                    </m:f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V</m:t>
                        </m:r>
                        <m:r>
                          <m:rPr>
                            <m:sty m:val="p"/>
                          </m:rPr>
                          <a:rPr lang="en-US" sz="2400" b="0" i="0" baseline="-25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in</m:t>
                        </m:r>
                        <m:r>
                          <a:rPr lang="en-US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dt</m:t>
                        </m:r>
                      </m:e>
                    </m:nary>
                  </m:oMath>
                </a14:m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sz="2400" dirty="0"/>
                  <a:t>	</a:t>
                </a:r>
                <a:r>
                  <a:rPr lang="en-US" sz="2400" b="1" dirty="0"/>
                  <a:t>Integral</a:t>
                </a:r>
                <a:r>
                  <a:rPr lang="en-US" sz="2400" dirty="0"/>
                  <a:t> gain, </a:t>
                </a: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K</a:t>
                </a:r>
                <a:r>
                  <a:rPr lang="en-US" sz="2400" baseline="-25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i</a:t>
                </a:r>
                <a:r>
                  <a:rPr lang="en-US" sz="2400" dirty="0"/>
                  <a:t> </a:t>
                </a: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RC</m:t>
                        </m:r>
                      </m:den>
                    </m:f>
                  </m:oMath>
                </a14:m>
                <a:endParaRPr lang="en-US" sz="2400" dirty="0"/>
              </a:p>
              <a:p>
                <a:r>
                  <a:rPr lang="en-US" dirty="0"/>
                  <a:t>Here 1 M</a:t>
                </a:r>
                <a:r>
                  <a:rPr lang="el-GR" dirty="0"/>
                  <a:t>Ω</a:t>
                </a:r>
                <a:r>
                  <a:rPr lang="en-US" dirty="0"/>
                  <a:t> resistor is used to avoid the integrator being saturated</a:t>
                </a:r>
              </a:p>
              <a:p>
                <a:r>
                  <a:rPr lang="en-US" dirty="0"/>
                  <a:t> by the input offset voltage.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A17F80A9-6337-524E-AC61-32C5AFEE8E6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xfrm>
                <a:off x="952499" y="2289363"/>
                <a:ext cx="9964586" cy="2795232"/>
              </a:xfrm>
              <a:blipFill>
                <a:blip r:embed="rId2"/>
                <a:stretch>
                  <a:fillRect l="-12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7669F0-EA6D-6B46-AF0E-A9C2D1F223D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803E71-3088-0347-9BCC-16ADB551CCC8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2992120" y="6332220"/>
            <a:ext cx="1313180" cy="247651"/>
          </a:xfrm>
        </p:spPr>
        <p:txBody>
          <a:bodyPr/>
          <a:lstStyle/>
          <a:p>
            <a:fld id="{6FCA8E82-58CD-E045-8B98-B7A85B79B752}" type="datetime4">
              <a:rPr lang="en-US" smtClean="0"/>
              <a:pPr/>
              <a:t>February 27, 2023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0BFD03E-4A2C-3095-01E8-52B939E1D3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6057" y="879063"/>
            <a:ext cx="3533773" cy="441314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E5E8B42-35F2-5336-BC93-38C4CEA42124}"/>
              </a:ext>
            </a:extLst>
          </p:cNvPr>
          <p:cNvSpPr/>
          <p:nvPr/>
        </p:nvSpPr>
        <p:spPr>
          <a:xfrm>
            <a:off x="9153525" y="1905000"/>
            <a:ext cx="466725" cy="28575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4755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353F689-2E51-BF4F-AE47-7CEB7CC4C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PID Controller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A17F80A9-6337-524E-AC61-32C5AFEE8E6D}"/>
                  </a:ext>
                </a:extLst>
              </p:cNvPr>
              <p:cNvSpPr>
                <a:spLocks noGrp="1"/>
              </p:cNvSpPr>
              <p:nvPr>
                <p:ph type="body" sz="quarter" idx="11"/>
              </p:nvPr>
            </p:nvSpPr>
            <p:spPr>
              <a:xfrm>
                <a:off x="952499" y="2289363"/>
                <a:ext cx="9964586" cy="2795232"/>
              </a:xfrm>
            </p:spPr>
            <p:txBody>
              <a:bodyPr/>
              <a:lstStyle/>
              <a:p>
                <a:endParaRPr lang="en-US" dirty="0"/>
              </a:p>
              <a:p>
                <a:r>
                  <a:rPr lang="en-US" dirty="0"/>
                  <a:t>	</a:t>
                </a:r>
                <a:r>
                  <a:rPr lang="en-US" sz="2400" dirty="0"/>
                  <a:t>V</a:t>
                </a:r>
                <a:r>
                  <a:rPr lang="en-US" sz="2400" baseline="-25000" dirty="0"/>
                  <a:t>o</a:t>
                </a:r>
                <a:r>
                  <a:rPr lang="en-US" sz="2400" dirty="0"/>
                  <a:t>= (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𝑅𝐶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)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sz="2400" b="0" i="1" baseline="-25000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num>
                      <m:den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</m:oMath>
                </a14:m>
                <a:endParaRPr lang="en-US" sz="2400" dirty="0"/>
              </a:p>
              <a:p>
                <a:r>
                  <a:rPr lang="en-US" sz="2400" dirty="0"/>
                  <a:t>	</a:t>
                </a:r>
                <a:r>
                  <a:rPr lang="en-US" sz="2400" b="1" dirty="0"/>
                  <a:t>Derivative</a:t>
                </a:r>
                <a:r>
                  <a:rPr lang="en-US" sz="2400" dirty="0"/>
                  <a:t> gain, K</a:t>
                </a:r>
                <a:r>
                  <a:rPr lang="en-US" sz="2400" baseline="-25000" dirty="0"/>
                  <a:t>d</a:t>
                </a:r>
                <a:r>
                  <a:rPr lang="en-US" sz="2400" dirty="0"/>
                  <a:t> =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2400" dirty="0"/>
                  <a:t>C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A17F80A9-6337-524E-AC61-32C5AFEE8E6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xfrm>
                <a:off x="952499" y="2289363"/>
                <a:ext cx="9964586" cy="2795232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7669F0-EA6D-6B46-AF0E-A9C2D1F223D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803E71-3088-0347-9BCC-16ADB551CCC8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2992120" y="6332220"/>
            <a:ext cx="1313180" cy="247651"/>
          </a:xfrm>
        </p:spPr>
        <p:txBody>
          <a:bodyPr/>
          <a:lstStyle/>
          <a:p>
            <a:fld id="{6FCA8E82-58CD-E045-8B98-B7A85B79B752}" type="datetime4">
              <a:rPr lang="en-US" smtClean="0"/>
              <a:pPr/>
              <a:t>February 27, 2023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E5E8B42-35F2-5336-BC93-38C4CEA42124}"/>
              </a:ext>
            </a:extLst>
          </p:cNvPr>
          <p:cNvSpPr/>
          <p:nvPr/>
        </p:nvSpPr>
        <p:spPr>
          <a:xfrm>
            <a:off x="9153525" y="1905000"/>
            <a:ext cx="466725" cy="28575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3DEC7FF-C04F-08EF-D3DD-9C1A3E9173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8772" y="1489926"/>
            <a:ext cx="3862004" cy="4182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5872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353F689-2E51-BF4F-AE47-7CEB7CC4C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Weighted Summing Amplifier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7F80A9-6337-524E-AC61-32C5AFEE8E6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52499" y="2289363"/>
            <a:ext cx="9964586" cy="2795232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P,I,D controller outputs are weighted and summed by this.</a:t>
            </a:r>
          </a:p>
          <a:p>
            <a:r>
              <a:rPr lang="en-US" dirty="0"/>
              <a:t>Here, larger resistors are used for I and d controllers as </a:t>
            </a:r>
          </a:p>
          <a:p>
            <a:r>
              <a:rPr lang="en-US" dirty="0"/>
              <a:t>their effect needs to be reduced appropriately for the smooth</a:t>
            </a:r>
          </a:p>
          <a:p>
            <a:r>
              <a:rPr lang="en-US" dirty="0"/>
              <a:t>operation of PID controller.</a:t>
            </a:r>
          </a:p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7669F0-EA6D-6B46-AF0E-A9C2D1F223D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803E71-3088-0347-9BCC-16ADB551CCC8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2992120" y="6332220"/>
            <a:ext cx="1313180" cy="247651"/>
          </a:xfrm>
        </p:spPr>
        <p:txBody>
          <a:bodyPr/>
          <a:lstStyle/>
          <a:p>
            <a:fld id="{6FCA8E82-58CD-E045-8B98-B7A85B79B752}" type="datetime4">
              <a:rPr lang="en-US" smtClean="0"/>
              <a:pPr/>
              <a:t>February 27, 2023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E5E8B42-35F2-5336-BC93-38C4CEA42124}"/>
              </a:ext>
            </a:extLst>
          </p:cNvPr>
          <p:cNvSpPr/>
          <p:nvPr/>
        </p:nvSpPr>
        <p:spPr>
          <a:xfrm>
            <a:off x="9153525" y="1905000"/>
            <a:ext cx="466725" cy="28575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0C944E5-B210-8EDF-17F8-77671F9923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5078" y="557394"/>
            <a:ext cx="3648584" cy="5420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8014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353F689-2E51-BF4F-AE47-7CEB7CC4C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Voltage Buffers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7F80A9-6337-524E-AC61-32C5AFEE8E6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52499" y="2289363"/>
            <a:ext cx="9964586" cy="2795232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Voltage buffers are used in our circuit to isolate the input</a:t>
            </a:r>
          </a:p>
          <a:p>
            <a:r>
              <a:rPr lang="en-US" dirty="0"/>
              <a:t>stage from output stage. We have used a OpAmp with higher</a:t>
            </a:r>
          </a:p>
          <a:p>
            <a:r>
              <a:rPr lang="en-US" dirty="0"/>
              <a:t>Input impedance.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7669F0-EA6D-6B46-AF0E-A9C2D1F223D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803E71-3088-0347-9BCC-16ADB551CCC8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2992120" y="6332220"/>
            <a:ext cx="1313180" cy="247651"/>
          </a:xfrm>
        </p:spPr>
        <p:txBody>
          <a:bodyPr/>
          <a:lstStyle/>
          <a:p>
            <a:fld id="{6FCA8E82-58CD-E045-8B98-B7A85B79B752}" type="datetime4">
              <a:rPr lang="en-US" smtClean="0"/>
              <a:pPr/>
              <a:t>February 27, 2023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E5E8B42-35F2-5336-BC93-38C4CEA42124}"/>
              </a:ext>
            </a:extLst>
          </p:cNvPr>
          <p:cNvSpPr/>
          <p:nvPr/>
        </p:nvSpPr>
        <p:spPr>
          <a:xfrm>
            <a:off x="9153525" y="1905000"/>
            <a:ext cx="466725" cy="28575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CF39BC1-0FD2-9EFE-700D-5BB359EAE9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83"/>
          <a:stretch/>
        </p:blipFill>
        <p:spPr>
          <a:xfrm>
            <a:off x="6391835" y="1280122"/>
            <a:ext cx="3917576" cy="4297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529308"/>
      </p:ext>
    </p:extLst>
  </p:cSld>
  <p:clrMapOvr>
    <a:masterClrMapping/>
  </p:clrMapOvr>
</p:sld>
</file>

<file path=ppt/theme/theme1.xml><?xml version="1.0" encoding="utf-8"?>
<a:theme xmlns:a="http://schemas.openxmlformats.org/drawingml/2006/main" name="Theme1">
  <a:themeElements>
    <a:clrScheme name="Swiss">
      <a:dk1>
        <a:srgbClr val="000000"/>
      </a:dk1>
      <a:lt1>
        <a:srgbClr val="FFFFFF"/>
      </a:lt1>
      <a:dk2>
        <a:srgbClr val="E4E4E4"/>
      </a:dk2>
      <a:lt2>
        <a:srgbClr val="7CA655"/>
      </a:lt2>
      <a:accent1>
        <a:srgbClr val="A9D4DB"/>
      </a:accent1>
      <a:accent2>
        <a:srgbClr val="FBE284"/>
      </a:accent2>
      <a:accent3>
        <a:srgbClr val="4495A2"/>
      </a:accent3>
      <a:accent4>
        <a:srgbClr val="AA5881"/>
      </a:accent4>
      <a:accent5>
        <a:srgbClr val="E06742"/>
      </a:accent5>
      <a:accent6>
        <a:srgbClr val="F9D448"/>
      </a:accent6>
      <a:hlink>
        <a:srgbClr val="4495A2"/>
      </a:hlink>
      <a:folHlink>
        <a:srgbClr val="AA5881"/>
      </a:folHlink>
    </a:clrScheme>
    <a:fontScheme name="Custom 175">
      <a:majorFont>
        <a:latin typeface="Franklin Gothic Demi"/>
        <a:ea typeface=""/>
        <a:cs typeface=""/>
      </a:majorFont>
      <a:minorFont>
        <a:latin typeface="Franklin Gothic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wissPresentation C_Win32_MW_JS_SL_v2.potx" id="{230A82CA-9023-4220-9E5B-0E652CF31B20}" vid="{96196EC2-C392-482E-BF29-9BD12A62668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1D20B6E4-879E-4E6C-BDE7-261540CD376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4F21D10-BD83-491A-AAA6-945C2DB1EB0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9EC1AB0-9704-404D-B6D3-819D938AC55B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Geometric annual presentation</Template>
  <TotalTime>583</TotalTime>
  <Words>430</Words>
  <Application>Microsoft Office PowerPoint</Application>
  <PresentationFormat>Widescreen</PresentationFormat>
  <Paragraphs>107</Paragraphs>
  <Slides>24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Arial</vt:lpstr>
      <vt:lpstr>Calibri</vt:lpstr>
      <vt:lpstr>Cambria Math</vt:lpstr>
      <vt:lpstr>Franklin Gothic Book</vt:lpstr>
      <vt:lpstr>Franklin Gothic Demi</vt:lpstr>
      <vt:lpstr>Wingdings</vt:lpstr>
      <vt:lpstr>Theme1</vt:lpstr>
      <vt:lpstr>Analog Project</vt:lpstr>
      <vt:lpstr>Block Diagram</vt:lpstr>
      <vt:lpstr>Design Parameters</vt:lpstr>
      <vt:lpstr>Differential Amplifier </vt:lpstr>
      <vt:lpstr>PID Controller</vt:lpstr>
      <vt:lpstr>PID Controller</vt:lpstr>
      <vt:lpstr>PID Controller</vt:lpstr>
      <vt:lpstr>Weighted Summing Amplifier</vt:lpstr>
      <vt:lpstr>Voltage Buffers</vt:lpstr>
      <vt:lpstr>Triangular Wave Generation</vt:lpstr>
      <vt:lpstr>PWM Generation</vt:lpstr>
      <vt:lpstr>Schematic </vt:lpstr>
      <vt:lpstr>PCB</vt:lpstr>
      <vt:lpstr>PCB 3D</vt:lpstr>
      <vt:lpstr>PCB Top Layer</vt:lpstr>
      <vt:lpstr>PCB Bottom  Layer</vt:lpstr>
      <vt:lpstr>PCB Layer 1</vt:lpstr>
      <vt:lpstr>PCB Layer 2</vt:lpstr>
      <vt:lpstr>Enclosure</vt:lpstr>
      <vt:lpstr>Enclosure</vt:lpstr>
      <vt:lpstr>While Tuning</vt:lpstr>
      <vt:lpstr>While Tuning</vt:lpstr>
      <vt:lpstr>Future Works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Analog Project</dc:title>
  <dc:creator>Kalinga Bandara</dc:creator>
  <cp:lastModifiedBy>Lasitha Thilakarathne</cp:lastModifiedBy>
  <cp:revision>6</cp:revision>
  <dcterms:created xsi:type="dcterms:W3CDTF">2023-01-02T14:09:09Z</dcterms:created>
  <dcterms:modified xsi:type="dcterms:W3CDTF">2023-02-27T06:13:35Z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